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5" r:id="rId9"/>
    <p:sldId id="266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8A26E4-5085-4470-B871-039153F409AF}" type="datetimeFigureOut">
              <a:rPr lang="lv-LV" smtClean="0"/>
              <a:t>17.06.2022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71623-3E4C-4FFB-A0BA-5E5D2160B2A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8466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7EBC-9975-4EEA-A1EA-87CE457DE248}" type="datetime1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25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F0DBB-3AA6-44F7-B04F-C232C1215586}" type="datetime1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87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8F25-9D43-4F2A-AEF1-F4CB2FEF5CC1}" type="datetime1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12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59129-FCA4-47EE-9F28-0A2E3F5833C9}" type="datetime1">
              <a:rPr lang="en-GB" smtClean="0"/>
              <a:t>17/06/2022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910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85CA8-514B-4753-99FB-3FB5C15BCD5C}" type="datetime1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359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FB33-4407-4020-B30D-EC2AAEC4F5A7}" type="datetime1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27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852E-BDBE-499C-A6BA-FC9986768542}" type="datetime1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53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23B-8114-455C-A1DE-A0EA78A47C56}" type="datetime1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934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B001-C597-418F-8F24-460F2CCAB476}" type="datetime1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131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10C8-4AA9-49E1-BF8B-C041F19BAE9A}" type="datetime1">
              <a:rPr lang="en-GB" smtClean="0"/>
              <a:t>17/06/2022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03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5323-17A0-49CA-AB13-44EA0BA9C551}" type="datetime1">
              <a:rPr lang="en-GB" smtClean="0"/>
              <a:t>17/06/2022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32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81E7-2D3F-4614-936B-DF7A53CD01D7}" type="datetime1">
              <a:rPr lang="en-GB" smtClean="0"/>
              <a:t>17/06/2022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39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76008-D82C-415C-AD84-094EF12E5D09}" type="datetime1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573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E5D9DB9F-5CF2-438E-A529-7AC005149DC9}" type="datetime1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123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EB6E94B-A554-4DC6-9CB2-3880E98DC498}" type="datetime1">
              <a:rPr lang="en-GB" smtClean="0"/>
              <a:t>17/06/2022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94F7AE8-24E4-4A11-AED1-7B6FAC7010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275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7009E-E505-B4A4-5168-8C9670946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217" y="0"/>
            <a:ext cx="10572000" cy="2971051"/>
          </a:xfrm>
        </p:spPr>
        <p:txBody>
          <a:bodyPr/>
          <a:lstStyle/>
          <a:p>
            <a:r>
              <a:rPr lang="lv-LV" b="1" dirty="0"/>
              <a:t>Mājaslapas izstrāde </a:t>
            </a:r>
            <a:br>
              <a:rPr lang="lv-LV" dirty="0"/>
            </a:br>
            <a:r>
              <a:rPr lang="lv-LV" b="1" dirty="0"/>
              <a:t>“GAMINGFOREVER”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3B4431-5559-EB61-E154-5071B54EAF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5146431"/>
            <a:ext cx="10983416" cy="1805354"/>
          </a:xfrm>
        </p:spPr>
        <p:txBody>
          <a:bodyPr>
            <a:normAutofit/>
          </a:bodyPr>
          <a:lstStyle/>
          <a:p>
            <a:r>
              <a:rPr lang="lv-LV" dirty="0"/>
              <a:t>Kvalifikācijas ieguvei</a:t>
            </a:r>
          </a:p>
          <a:p>
            <a:r>
              <a:rPr lang="lv-LV" dirty="0"/>
              <a:t>Programmēšanas tehniķis</a:t>
            </a:r>
          </a:p>
          <a:p>
            <a:endParaRPr lang="lv-LV" dirty="0"/>
          </a:p>
          <a:p>
            <a:r>
              <a:rPr lang="lv-LV" dirty="0"/>
              <a:t>Kristaps Švīpis 410. grupa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298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834" y="1276890"/>
            <a:ext cx="11247864" cy="4302500"/>
          </a:xfrm>
        </p:spPr>
        <p:txBody>
          <a:bodyPr>
            <a:normAutofit/>
          </a:bodyPr>
          <a:lstStyle/>
          <a:p>
            <a:r>
              <a:rPr lang="lv-LV" sz="2000" dirty="0"/>
              <a:t>Lielākais izaicinājums bija laika organizēšana no manas puses, jo laika bija maz daudzu iemeslu dēļ, kā arī lietotāju reģistrēšanās un autorizācija bija viena no grūtākajām lietām šeit, kā arī </a:t>
            </a:r>
            <a:r>
              <a:rPr lang="lv-LV" sz="2000" dirty="0" err="1"/>
              <a:t>domain</a:t>
            </a:r>
            <a:r>
              <a:rPr lang="lv-LV" sz="2000" dirty="0"/>
              <a:t>/</a:t>
            </a:r>
            <a:r>
              <a:rPr lang="lv-LV" sz="2000" dirty="0" err="1"/>
              <a:t>host</a:t>
            </a:r>
            <a:r>
              <a:rPr lang="lv-LV" sz="2000" dirty="0"/>
              <a:t> iegūšana, jo es par to neko nezināju, un lēnām tiku uz priekšu un taisīju, kā pats mācēju, un, manuprāt, iznāca diezgan labi, tieši tā, kā es vēlējos, bet, protams, arī ar skolotāja palīdzību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66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Paldies par uzmanību!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495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85AFC-498D-B485-862E-5A4450261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Projekta</a:t>
            </a:r>
            <a:r>
              <a:rPr lang="en-GB" dirty="0"/>
              <a:t> </a:t>
            </a:r>
            <a:r>
              <a:rPr lang="en-GB" dirty="0" err="1"/>
              <a:t>uzdevums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F5FA1-E81D-CD32-BD2F-F2870EDB6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912" y="1417638"/>
            <a:ext cx="10554574" cy="3636511"/>
          </a:xfrm>
        </p:spPr>
        <p:txBody>
          <a:bodyPr/>
          <a:lstStyle/>
          <a:p>
            <a:r>
              <a:rPr lang="lv-LV" dirty="0"/>
              <a:t>Uzdevums bija izveidot mājaslapu, kur var ierakstīt rakstus un komentārus</a:t>
            </a:r>
          </a:p>
          <a:p>
            <a:r>
              <a:rPr lang="lv-LV" dirty="0"/>
              <a:t>Reģistrēšanās un ielogošanās iespējas</a:t>
            </a:r>
          </a:p>
          <a:p>
            <a:r>
              <a:rPr lang="lv-LV" dirty="0"/>
              <a:t>Mājaslapai ir jābūt saprotama ikvienam lietotājam.</a:t>
            </a:r>
          </a:p>
          <a:p>
            <a:r>
              <a:rPr lang="lv-LV" dirty="0"/>
              <a:t>uztaisīt </a:t>
            </a:r>
            <a:r>
              <a:rPr lang="lv-LV" dirty="0" err="1"/>
              <a:t>administrātora</a:t>
            </a:r>
            <a:r>
              <a:rPr lang="lv-LV" dirty="0"/>
              <a:t> paneli, jo, ja ir </a:t>
            </a:r>
            <a:r>
              <a:rPr lang="lv-LV" dirty="0" err="1"/>
              <a:t>administrātora</a:t>
            </a:r>
            <a:r>
              <a:rPr lang="lv-LV" dirty="0"/>
              <a:t> atļaujas, tad ir iespējams izmainīt datus, neejot datubāzē. 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625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Izmantotās tehnoloģijas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347" y="2358914"/>
            <a:ext cx="10554574" cy="3636511"/>
          </a:xfrm>
        </p:spPr>
        <p:txBody>
          <a:bodyPr/>
          <a:lstStyle/>
          <a:p>
            <a:r>
              <a:rPr lang="en-US" sz="2400" dirty="0"/>
              <a:t>HTML	</a:t>
            </a:r>
          </a:p>
          <a:p>
            <a:r>
              <a:rPr lang="en-US" sz="2400" dirty="0"/>
              <a:t>CSS</a:t>
            </a:r>
          </a:p>
          <a:p>
            <a:r>
              <a:rPr lang="en-US" sz="2400" dirty="0"/>
              <a:t>PHP</a:t>
            </a:r>
          </a:p>
          <a:p>
            <a:r>
              <a:rPr lang="en-US" sz="2400" dirty="0"/>
              <a:t>JavaScript</a:t>
            </a:r>
          </a:p>
          <a:p>
            <a:r>
              <a:rPr lang="en-US" sz="2400" dirty="0" err="1"/>
              <a:t>cPanel</a:t>
            </a:r>
            <a:endParaRPr lang="en-US" sz="2400" dirty="0"/>
          </a:p>
          <a:p>
            <a:r>
              <a:rPr lang="en-US" sz="2400" dirty="0" err="1"/>
              <a:t>Php</a:t>
            </a:r>
            <a:r>
              <a:rPr lang="en-US" sz="2400" dirty="0"/>
              <a:t> </a:t>
            </a:r>
            <a:r>
              <a:rPr lang="en-US" sz="2400" dirty="0" err="1"/>
              <a:t>Myadmin</a:t>
            </a:r>
            <a:endParaRPr lang="en-US" sz="2400" dirty="0"/>
          </a:p>
          <a:p>
            <a:r>
              <a:rPr lang="en-US" sz="2400" dirty="0"/>
              <a:t>MySQL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3252" y="3057685"/>
            <a:ext cx="1457070" cy="14509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1926" y="4584292"/>
            <a:ext cx="1030313" cy="145707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3566" y="3379758"/>
            <a:ext cx="2048434" cy="11400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38062" y="3755872"/>
            <a:ext cx="1920395" cy="13593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38062" y="1976296"/>
            <a:ext cx="3505504" cy="7652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76004" y="2080206"/>
            <a:ext cx="1518380" cy="1010413"/>
          </a:xfrm>
          <a:prstGeom prst="rect">
            <a:avLst/>
          </a:prstGeom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520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6B0CA-274F-1557-16CF-15E5E5660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88" y="479273"/>
            <a:ext cx="10571998" cy="970450"/>
          </a:xfrm>
        </p:spPr>
        <p:txBody>
          <a:bodyPr/>
          <a:lstStyle/>
          <a:p>
            <a:r>
              <a:rPr lang="lv-LV" dirty="0"/>
              <a:t>Specifikācija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D3B06-A829-D5FB-7930-9244E5FE7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	</a:t>
            </a:r>
            <a:r>
              <a:rPr lang="en-GB" dirty="0" err="1"/>
              <a:t>Mājaslapas</a:t>
            </a:r>
            <a:r>
              <a:rPr lang="en-GB" dirty="0"/>
              <a:t> </a:t>
            </a:r>
            <a:r>
              <a:rPr lang="en-GB" dirty="0" err="1"/>
              <a:t>izpildē</a:t>
            </a:r>
            <a:r>
              <a:rPr lang="en-GB" dirty="0"/>
              <a:t> </a:t>
            </a:r>
            <a:r>
              <a:rPr lang="en-GB" dirty="0" err="1"/>
              <a:t>ir</a:t>
            </a:r>
            <a:r>
              <a:rPr lang="en-GB" dirty="0"/>
              <a:t> </a:t>
            </a:r>
            <a:r>
              <a:rPr lang="en-GB" dirty="0" err="1"/>
              <a:t>īstenojami</a:t>
            </a:r>
            <a:r>
              <a:rPr lang="en-GB" dirty="0"/>
              <a:t> </a:t>
            </a:r>
            <a:r>
              <a:rPr lang="en-GB" dirty="0" err="1"/>
              <a:t>šādi</a:t>
            </a:r>
            <a:r>
              <a:rPr lang="en-GB" dirty="0"/>
              <a:t> </a:t>
            </a:r>
            <a:r>
              <a:rPr lang="en-GB" dirty="0" err="1"/>
              <a:t>procesi</a:t>
            </a:r>
            <a:r>
              <a:rPr lang="en-GB" dirty="0"/>
              <a:t>:</a:t>
            </a:r>
          </a:p>
          <a:p>
            <a:r>
              <a:rPr lang="en-GB" dirty="0"/>
              <a:t>1.	</a:t>
            </a:r>
            <a:r>
              <a:rPr lang="en-GB" dirty="0" err="1"/>
              <a:t>Autentifikācija</a:t>
            </a:r>
            <a:r>
              <a:rPr lang="en-GB" dirty="0"/>
              <a:t> un </a:t>
            </a:r>
            <a:r>
              <a:rPr lang="en-GB" dirty="0" err="1"/>
              <a:t>autorizācija</a:t>
            </a:r>
            <a:endParaRPr lang="en-GB" dirty="0"/>
          </a:p>
          <a:p>
            <a:r>
              <a:rPr lang="en-GB" dirty="0"/>
              <a:t>2.	</a:t>
            </a:r>
            <a:r>
              <a:rPr lang="en-GB" dirty="0" err="1"/>
              <a:t>Darbības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mājaslapas</a:t>
            </a:r>
            <a:r>
              <a:rPr lang="en-GB" dirty="0"/>
              <a:t> </a:t>
            </a:r>
            <a:r>
              <a:rPr lang="en-GB" dirty="0" err="1"/>
              <a:t>vietnēm</a:t>
            </a:r>
            <a:endParaRPr lang="en-GB" dirty="0"/>
          </a:p>
          <a:p>
            <a:r>
              <a:rPr lang="en-GB" dirty="0"/>
              <a:t>3.	</a:t>
            </a:r>
            <a:r>
              <a:rPr lang="en-GB" dirty="0" err="1"/>
              <a:t>Rakstu</a:t>
            </a:r>
            <a:r>
              <a:rPr lang="en-GB" dirty="0"/>
              <a:t> un </a:t>
            </a:r>
            <a:r>
              <a:rPr lang="en-GB" dirty="0" err="1"/>
              <a:t>komentāru</a:t>
            </a:r>
            <a:r>
              <a:rPr lang="en-GB" dirty="0"/>
              <a:t> </a:t>
            </a:r>
            <a:r>
              <a:rPr lang="en-GB" dirty="0" err="1"/>
              <a:t>veikšana</a:t>
            </a:r>
            <a:endParaRPr lang="en-GB" dirty="0"/>
          </a:p>
          <a:p>
            <a:r>
              <a:rPr lang="en-GB" dirty="0"/>
              <a:t>4.	</a:t>
            </a:r>
            <a:r>
              <a:rPr lang="en-GB" dirty="0" err="1"/>
              <a:t>Galu</a:t>
            </a:r>
            <a:r>
              <a:rPr lang="en-GB" dirty="0"/>
              <a:t> </a:t>
            </a:r>
            <a:r>
              <a:rPr lang="en-GB" dirty="0" err="1"/>
              <a:t>rezultāta</a:t>
            </a:r>
            <a:r>
              <a:rPr lang="en-GB" dirty="0"/>
              <a:t> </a:t>
            </a:r>
            <a:r>
              <a:rPr lang="en-GB" dirty="0" err="1"/>
              <a:t>apskate</a:t>
            </a:r>
            <a:endParaRPr lang="en-GB" dirty="0"/>
          </a:p>
          <a:p>
            <a:r>
              <a:rPr lang="en-GB" dirty="0"/>
              <a:t>5.	</a:t>
            </a:r>
            <a:r>
              <a:rPr lang="en-GB" dirty="0" err="1"/>
              <a:t>Admina</a:t>
            </a:r>
            <a:r>
              <a:rPr lang="en-GB" dirty="0"/>
              <a:t> </a:t>
            </a:r>
            <a:r>
              <a:rPr lang="en-GB" dirty="0" err="1"/>
              <a:t>iespējas</a:t>
            </a:r>
            <a:endParaRPr lang="en-GB" dirty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030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r>
              <a:rPr lang="en-GB" dirty="0" err="1"/>
              <a:t>Funkcionālais</a:t>
            </a:r>
            <a:r>
              <a:rPr lang="en-GB" dirty="0"/>
              <a:t> un </a:t>
            </a:r>
            <a:r>
              <a:rPr lang="en-GB" dirty="0" err="1"/>
              <a:t>dinamiskais</a:t>
            </a:r>
            <a:r>
              <a:rPr lang="en-GB" dirty="0"/>
              <a:t> </a:t>
            </a:r>
            <a:r>
              <a:rPr lang="en-GB" dirty="0" err="1"/>
              <a:t>sistēmas</a:t>
            </a:r>
            <a:r>
              <a:rPr lang="en-GB" dirty="0"/>
              <a:t> </a:t>
            </a:r>
            <a:r>
              <a:rPr lang="en-GB" dirty="0" err="1"/>
              <a:t>modulis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5</a:t>
            </a:fld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69533" y="1417638"/>
            <a:ext cx="3865583" cy="3636511"/>
          </a:xfrm>
        </p:spPr>
        <p:txBody>
          <a:bodyPr/>
          <a:lstStyle/>
          <a:p>
            <a:endParaRPr lang="lv-LV" dirty="0"/>
          </a:p>
          <a:p>
            <a:r>
              <a:rPr lang="lv-LV" dirty="0"/>
              <a:t>Redzama lietojum gadījumu diagramma. Šajā lietojum gadījuma diagrammā redzamas pieejas tiesības dažādiem lietotājiem, šajā gadījumā – lietotājam un </a:t>
            </a:r>
            <a:r>
              <a:rPr lang="lv-LV" dirty="0" err="1"/>
              <a:t>administrātoram(mājaslapas</a:t>
            </a:r>
            <a:r>
              <a:rPr lang="lv-LV" dirty="0"/>
              <a:t> īpašniekam).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7107" y="1185825"/>
            <a:ext cx="5234893" cy="567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686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Mājaslapas funkcijas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24" y="2398750"/>
            <a:ext cx="10554574" cy="3636511"/>
          </a:xfrm>
        </p:spPr>
        <p:txBody>
          <a:bodyPr>
            <a:normAutofit fontScale="92500" lnSpcReduction="20000"/>
          </a:bodyPr>
          <a:lstStyle/>
          <a:p>
            <a:r>
              <a:rPr lang="lv-LV" dirty="0"/>
              <a:t>Mājaslapai ir vairākas funkcijas gan funkcionālas gan nefunkcionālas</a:t>
            </a:r>
          </a:p>
          <a:p>
            <a:pPr marL="0" indent="0">
              <a:buNone/>
            </a:pPr>
            <a:r>
              <a:rPr lang="lv-LV" dirty="0"/>
              <a:t>  </a:t>
            </a:r>
            <a:r>
              <a:rPr lang="lv-LV" u="sng" dirty="0"/>
              <a:t>Funkcionālās: </a:t>
            </a:r>
          </a:p>
          <a:p>
            <a:pPr marL="0" indent="0">
              <a:buNone/>
            </a:pPr>
            <a:r>
              <a:rPr lang="lv-LV" dirty="0"/>
              <a:t>  Reģistrēšanās</a:t>
            </a:r>
          </a:p>
          <a:p>
            <a:pPr marL="0" indent="0">
              <a:buNone/>
            </a:pPr>
            <a:r>
              <a:rPr lang="lv-LV" dirty="0"/>
              <a:t>  Ierakstīšanās</a:t>
            </a:r>
          </a:p>
          <a:p>
            <a:pPr marL="0" indent="0">
              <a:buNone/>
            </a:pPr>
            <a:r>
              <a:rPr lang="lv-LV" dirty="0"/>
              <a:t>  Komentāru rediģēšanas lapa</a:t>
            </a:r>
          </a:p>
          <a:p>
            <a:pPr marL="0" indent="0">
              <a:buNone/>
            </a:pPr>
            <a:r>
              <a:rPr lang="lv-LV" dirty="0"/>
              <a:t>  </a:t>
            </a:r>
            <a:r>
              <a:rPr lang="lv-LV" u="sng" dirty="0"/>
              <a:t>Nefunkcionālās:</a:t>
            </a:r>
          </a:p>
          <a:p>
            <a:pPr marL="0" indent="0">
              <a:buNone/>
            </a:pPr>
            <a:r>
              <a:rPr lang="lv-LV" dirty="0"/>
              <a:t>  Sākumlapa</a:t>
            </a:r>
          </a:p>
          <a:p>
            <a:pPr marL="0" indent="0">
              <a:buNone/>
            </a:pPr>
            <a:r>
              <a:rPr lang="lv-LV" dirty="0"/>
              <a:t>  Par mums lapa</a:t>
            </a:r>
          </a:p>
          <a:p>
            <a:pPr marL="0" indent="0">
              <a:buNone/>
            </a:pPr>
            <a:r>
              <a:rPr lang="lv-LV" dirty="0"/>
              <a:t>  Komentāru lapa</a:t>
            </a:r>
          </a:p>
          <a:p>
            <a:pPr marL="0" indent="0">
              <a:buNone/>
            </a:pPr>
            <a:r>
              <a:rPr lang="lv-LV" dirty="0"/>
              <a:t> </a:t>
            </a: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391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Reģistrēšanās lapa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30" y="2153756"/>
            <a:ext cx="10399363" cy="4448251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114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9733C-8B05-4491-F650-315F8FAF7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Admin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369E6-0D45-FB06-3C34-3C6F6D3B0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987" y="1247927"/>
            <a:ext cx="10554574" cy="3636511"/>
          </a:xfrm>
        </p:spPr>
        <p:txBody>
          <a:bodyPr/>
          <a:lstStyle/>
          <a:p>
            <a:r>
              <a:rPr lang="lv-LV" dirty="0"/>
              <a:t>Admin panelī ir piejamas vairākas opcijas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dirty="0"/>
              <a:t>Rakstu aplūkošana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dirty="0"/>
              <a:t>Rakstu un komentāru labošana/dzēšana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dirty="0"/>
              <a:t>Lietotāju dzēšana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07102B-AF6C-508F-4D3D-079C7562A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8</a:t>
            </a:fld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06408B8-9BEB-DF9B-D570-37E1069A28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83" y="4321078"/>
            <a:ext cx="11386203" cy="1535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280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553C0-FD99-8255-53CA-87B65E9D3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Komentāru un lietotāju dzēšana</a:t>
            </a:r>
            <a:endParaRPr lang="en-GB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F2251F9-E7CA-E9DB-AEE5-FAE6CC23A8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501" y="2383192"/>
            <a:ext cx="5256907" cy="3056302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3CF8D4-0126-71F7-6E35-90D5CE951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F7AE8-24E4-4A11-AED1-7B6FAC701089}" type="slidenum">
              <a:rPr lang="en-GB" smtClean="0"/>
              <a:t>9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FA88C3-7D18-8547-3FA6-0CFA3B4B77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80" y="2435414"/>
            <a:ext cx="5031837" cy="2951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480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129</TotalTime>
  <Words>294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2</vt:lpstr>
      <vt:lpstr>Quotable</vt:lpstr>
      <vt:lpstr>Mājaslapas izstrāde  “GAMINGFOREVER”</vt:lpstr>
      <vt:lpstr>Projekta uzdevums</vt:lpstr>
      <vt:lpstr>Izmantotās tehnoloģijas </vt:lpstr>
      <vt:lpstr>Specifikācija</vt:lpstr>
      <vt:lpstr> Funkcionālais un dinamiskais sistēmas modulis</vt:lpstr>
      <vt:lpstr>Mājaslapas funkcijas</vt:lpstr>
      <vt:lpstr>Reģistrēšanās lapa</vt:lpstr>
      <vt:lpstr>Admin</vt:lpstr>
      <vt:lpstr>Komentāru un lietotāju dzēšana</vt:lpstr>
      <vt:lpstr>Secinājumi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Mājaslapas izstrāde  “GAMINGFOREVER”</dc:title>
  <dc:creator>Kristaps Švīpis</dc:creator>
  <cp:lastModifiedBy>Kristaps Švīpis</cp:lastModifiedBy>
  <cp:revision>11</cp:revision>
  <dcterms:created xsi:type="dcterms:W3CDTF">2022-06-12T20:59:09Z</dcterms:created>
  <dcterms:modified xsi:type="dcterms:W3CDTF">2022-06-17T08:06:13Z</dcterms:modified>
</cp:coreProperties>
</file>