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6" r:id="rId23"/>
  </p:sldIdLst>
  <p:sldSz cx="9144000" cy="5143500" type="screen16x9"/>
  <p:notesSz cx="6858000" cy="9144000"/>
  <p:embeddedFontLst>
    <p:embeddedFont>
      <p:font typeface="Roboto" panose="020B0604020202020204" charset="0"/>
      <p:regular r:id="rId25"/>
      <p:bold r:id="rId26"/>
      <p:italic r:id="rId27"/>
      <p:boldItalic r:id="rId2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1" roundtripDataSignature="AMtx7miCDfblEjKcqms0f0S7WSx4zlNPE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8" d="100"/>
          <a:sy n="98" d="100"/>
        </p:scale>
        <p:origin x="354"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8162893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81340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3" name="Google Shape;133;p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91009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1fd0c0d257_1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1fd0c0d257_1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163476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2" name="Google Shape;152;p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6129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0" name="Google Shape;16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72005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8" name="Google Shape;178;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1952123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7" name="Google Shape;187;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62060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8" name="Google Shape;198;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05575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11fd0c0d257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11fd0c0d257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215215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8" name="Google Shape;218;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570744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5" name="Google Shape;225;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28542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185274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3" name="Google Shape;233;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5100509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3" name="Google Shape;233;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540681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0" name="Google Shape;240;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25521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9" name="Google Shape;7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5807064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6" name="Google Shape;86;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40837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3" name="Google Shape;93;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16801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307184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1fd0c0d257_1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1fd0c0d257_1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56821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48040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5" name="Google Shape;125;p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31696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1"/>
          <p:cNvSpPr/>
          <p:nvPr/>
        </p:nvSpPr>
        <p:spPr>
          <a:xfrm flipH="1">
            <a:off x="8246400" y="4245925"/>
            <a:ext cx="897600" cy="897600"/>
          </a:xfrm>
          <a:prstGeom prst="rtTriangle">
            <a:avLst/>
          </a:prstGeom>
          <a:solidFill>
            <a:schemeClr val="lt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p21"/>
          <p:cNvSpPr/>
          <p:nvPr/>
        </p:nvSpPr>
        <p:spPr>
          <a:xfrm flipH="1">
            <a:off x="8246400" y="4245875"/>
            <a:ext cx="897600" cy="897600"/>
          </a:xfrm>
          <a:prstGeom prst="round1Rect">
            <a:avLst>
              <a:gd name="adj" fmla="val 16667"/>
            </a:avLst>
          </a:prstGeom>
          <a:solidFill>
            <a:schemeClr val="lt1">
              <a:alpha val="67843"/>
            </a:schemeClr>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p21"/>
          <p:cNvSpPr txBox="1">
            <a:spLocks noGrp="1"/>
          </p:cNvSpPr>
          <p:nvPr>
            <p:ph type="ctrTitle"/>
          </p:nvPr>
        </p:nvSpPr>
        <p:spPr>
          <a:xfrm>
            <a:off x="390525" y="1819275"/>
            <a:ext cx="8222100" cy="9336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13" name="Google Shape;13;p21"/>
          <p:cNvSpPr txBox="1">
            <a:spLocks noGrp="1"/>
          </p:cNvSpPr>
          <p:nvPr>
            <p:ph type="subTitle" idx="1"/>
          </p:nvPr>
        </p:nvSpPr>
        <p:spPr>
          <a:xfrm>
            <a:off x="390525" y="2789130"/>
            <a:ext cx="8222100" cy="4329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Clr>
                <a:schemeClr val="lt1"/>
              </a:buClr>
              <a:buSzPts val="1800"/>
              <a:buNone/>
              <a:defRPr>
                <a:solidFill>
                  <a:schemeClr val="lt1"/>
                </a:solidFill>
              </a:defRPr>
            </a:lvl1pPr>
            <a:lvl2pPr lvl="1" algn="l">
              <a:lnSpc>
                <a:spcPct val="100000"/>
              </a:lnSpc>
              <a:spcBef>
                <a:spcPts val="0"/>
              </a:spcBef>
              <a:spcAft>
                <a:spcPts val="0"/>
              </a:spcAft>
              <a:buClr>
                <a:schemeClr val="lt1"/>
              </a:buClr>
              <a:buSzPts val="1800"/>
              <a:buNone/>
              <a:defRPr sz="1800">
                <a:solidFill>
                  <a:schemeClr val="lt1"/>
                </a:solidFill>
              </a:defRPr>
            </a:lvl2pPr>
            <a:lvl3pPr lvl="2" algn="l">
              <a:lnSpc>
                <a:spcPct val="100000"/>
              </a:lnSpc>
              <a:spcBef>
                <a:spcPts val="0"/>
              </a:spcBef>
              <a:spcAft>
                <a:spcPts val="0"/>
              </a:spcAft>
              <a:buClr>
                <a:schemeClr val="lt1"/>
              </a:buClr>
              <a:buSzPts val="1800"/>
              <a:buNone/>
              <a:defRPr sz="1800">
                <a:solidFill>
                  <a:schemeClr val="lt1"/>
                </a:solidFill>
              </a:defRPr>
            </a:lvl3pPr>
            <a:lvl4pPr lvl="3" algn="l">
              <a:lnSpc>
                <a:spcPct val="100000"/>
              </a:lnSpc>
              <a:spcBef>
                <a:spcPts val="0"/>
              </a:spcBef>
              <a:spcAft>
                <a:spcPts val="0"/>
              </a:spcAft>
              <a:buClr>
                <a:schemeClr val="lt1"/>
              </a:buClr>
              <a:buSzPts val="1800"/>
              <a:buNone/>
              <a:defRPr sz="1800">
                <a:solidFill>
                  <a:schemeClr val="lt1"/>
                </a:solidFill>
              </a:defRPr>
            </a:lvl4pPr>
            <a:lvl5pPr lvl="4" algn="l">
              <a:lnSpc>
                <a:spcPct val="100000"/>
              </a:lnSpc>
              <a:spcBef>
                <a:spcPts val="0"/>
              </a:spcBef>
              <a:spcAft>
                <a:spcPts val="0"/>
              </a:spcAft>
              <a:buClr>
                <a:schemeClr val="lt1"/>
              </a:buClr>
              <a:buSzPts val="1800"/>
              <a:buNone/>
              <a:defRPr sz="1800">
                <a:solidFill>
                  <a:schemeClr val="lt1"/>
                </a:solidFill>
              </a:defRPr>
            </a:lvl5pPr>
            <a:lvl6pPr lvl="5" algn="l">
              <a:lnSpc>
                <a:spcPct val="100000"/>
              </a:lnSpc>
              <a:spcBef>
                <a:spcPts val="0"/>
              </a:spcBef>
              <a:spcAft>
                <a:spcPts val="0"/>
              </a:spcAft>
              <a:buClr>
                <a:schemeClr val="lt1"/>
              </a:buClr>
              <a:buSzPts val="1800"/>
              <a:buNone/>
              <a:defRPr sz="1800">
                <a:solidFill>
                  <a:schemeClr val="lt1"/>
                </a:solidFill>
              </a:defRPr>
            </a:lvl6pPr>
            <a:lvl7pPr lvl="6" algn="l">
              <a:lnSpc>
                <a:spcPct val="100000"/>
              </a:lnSpc>
              <a:spcBef>
                <a:spcPts val="0"/>
              </a:spcBef>
              <a:spcAft>
                <a:spcPts val="0"/>
              </a:spcAft>
              <a:buClr>
                <a:schemeClr val="lt1"/>
              </a:buClr>
              <a:buSzPts val="1800"/>
              <a:buNone/>
              <a:defRPr sz="1800">
                <a:solidFill>
                  <a:schemeClr val="lt1"/>
                </a:solidFill>
              </a:defRPr>
            </a:lvl7pPr>
            <a:lvl8pPr lvl="7" algn="l">
              <a:lnSpc>
                <a:spcPct val="100000"/>
              </a:lnSpc>
              <a:spcBef>
                <a:spcPts val="0"/>
              </a:spcBef>
              <a:spcAft>
                <a:spcPts val="0"/>
              </a:spcAft>
              <a:buClr>
                <a:schemeClr val="lt1"/>
              </a:buClr>
              <a:buSzPts val="1800"/>
              <a:buNone/>
              <a:defRPr sz="1800">
                <a:solidFill>
                  <a:schemeClr val="lt1"/>
                </a:solidFill>
              </a:defRPr>
            </a:lvl8pPr>
            <a:lvl9pPr lvl="8" algn="l">
              <a:lnSpc>
                <a:spcPct val="100000"/>
              </a:lnSpc>
              <a:spcBef>
                <a:spcPts val="0"/>
              </a:spcBef>
              <a:spcAft>
                <a:spcPts val="0"/>
              </a:spcAft>
              <a:buClr>
                <a:schemeClr val="lt1"/>
              </a:buClr>
              <a:buSzPts val="1800"/>
              <a:buNone/>
              <a:defRPr sz="1800">
                <a:solidFill>
                  <a:schemeClr val="lt1"/>
                </a:solidFill>
              </a:defRPr>
            </a:lvl9pPr>
          </a:lstStyle>
          <a:p>
            <a:endParaRPr/>
          </a:p>
        </p:txBody>
      </p:sp>
      <p:sp>
        <p:nvSpPr>
          <p:cNvPr id="14" name="Google Shape;14;p2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7"/>
        <p:cNvGrpSpPr/>
        <p:nvPr/>
      </p:nvGrpSpPr>
      <p:grpSpPr>
        <a:xfrm>
          <a:off x="0" y="0"/>
          <a:ext cx="0" cy="0"/>
          <a:chOff x="0" y="0"/>
          <a:chExt cx="0" cy="0"/>
        </a:xfrm>
      </p:grpSpPr>
      <p:sp>
        <p:nvSpPr>
          <p:cNvPr id="58" name="Google Shape;58;p30"/>
          <p:cNvSpPr txBox="1">
            <a:spLocks noGrp="1"/>
          </p:cNvSpPr>
          <p:nvPr>
            <p:ph type="title" hasCustomPrompt="1"/>
          </p:nvPr>
        </p:nvSpPr>
        <p:spPr>
          <a:xfrm>
            <a:off x="475500" y="1258525"/>
            <a:ext cx="82221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Clr>
                <a:schemeClr val="dk2"/>
              </a:buClr>
              <a:buSzPts val="12000"/>
              <a:buNone/>
              <a:defRPr sz="12000">
                <a:solidFill>
                  <a:schemeClr val="dk2"/>
                </a:solidFill>
              </a:defRPr>
            </a:lvl1pPr>
            <a:lvl2pPr lvl="1" algn="ctr">
              <a:lnSpc>
                <a:spcPct val="100000"/>
              </a:lnSpc>
              <a:spcBef>
                <a:spcPts val="0"/>
              </a:spcBef>
              <a:spcAft>
                <a:spcPts val="0"/>
              </a:spcAft>
              <a:buClr>
                <a:schemeClr val="dk2"/>
              </a:buClr>
              <a:buSzPts val="12000"/>
              <a:buNone/>
              <a:defRPr sz="12000">
                <a:solidFill>
                  <a:schemeClr val="dk2"/>
                </a:solidFill>
              </a:defRPr>
            </a:lvl2pPr>
            <a:lvl3pPr lvl="2" algn="ctr">
              <a:lnSpc>
                <a:spcPct val="100000"/>
              </a:lnSpc>
              <a:spcBef>
                <a:spcPts val="0"/>
              </a:spcBef>
              <a:spcAft>
                <a:spcPts val="0"/>
              </a:spcAft>
              <a:buClr>
                <a:schemeClr val="dk2"/>
              </a:buClr>
              <a:buSzPts val="12000"/>
              <a:buNone/>
              <a:defRPr sz="12000">
                <a:solidFill>
                  <a:schemeClr val="dk2"/>
                </a:solidFill>
              </a:defRPr>
            </a:lvl3pPr>
            <a:lvl4pPr lvl="3" algn="ctr">
              <a:lnSpc>
                <a:spcPct val="100000"/>
              </a:lnSpc>
              <a:spcBef>
                <a:spcPts val="0"/>
              </a:spcBef>
              <a:spcAft>
                <a:spcPts val="0"/>
              </a:spcAft>
              <a:buClr>
                <a:schemeClr val="dk2"/>
              </a:buClr>
              <a:buSzPts val="12000"/>
              <a:buNone/>
              <a:defRPr sz="12000">
                <a:solidFill>
                  <a:schemeClr val="dk2"/>
                </a:solidFill>
              </a:defRPr>
            </a:lvl4pPr>
            <a:lvl5pPr lvl="4" algn="ctr">
              <a:lnSpc>
                <a:spcPct val="100000"/>
              </a:lnSpc>
              <a:spcBef>
                <a:spcPts val="0"/>
              </a:spcBef>
              <a:spcAft>
                <a:spcPts val="0"/>
              </a:spcAft>
              <a:buClr>
                <a:schemeClr val="dk2"/>
              </a:buClr>
              <a:buSzPts val="12000"/>
              <a:buNone/>
              <a:defRPr sz="12000">
                <a:solidFill>
                  <a:schemeClr val="dk2"/>
                </a:solidFill>
              </a:defRPr>
            </a:lvl5pPr>
            <a:lvl6pPr lvl="5" algn="ctr">
              <a:lnSpc>
                <a:spcPct val="100000"/>
              </a:lnSpc>
              <a:spcBef>
                <a:spcPts val="0"/>
              </a:spcBef>
              <a:spcAft>
                <a:spcPts val="0"/>
              </a:spcAft>
              <a:buClr>
                <a:schemeClr val="dk2"/>
              </a:buClr>
              <a:buSzPts val="12000"/>
              <a:buNone/>
              <a:defRPr sz="12000">
                <a:solidFill>
                  <a:schemeClr val="dk2"/>
                </a:solidFill>
              </a:defRPr>
            </a:lvl6pPr>
            <a:lvl7pPr lvl="6" algn="ctr">
              <a:lnSpc>
                <a:spcPct val="100000"/>
              </a:lnSpc>
              <a:spcBef>
                <a:spcPts val="0"/>
              </a:spcBef>
              <a:spcAft>
                <a:spcPts val="0"/>
              </a:spcAft>
              <a:buClr>
                <a:schemeClr val="dk2"/>
              </a:buClr>
              <a:buSzPts val="12000"/>
              <a:buNone/>
              <a:defRPr sz="12000">
                <a:solidFill>
                  <a:schemeClr val="dk2"/>
                </a:solidFill>
              </a:defRPr>
            </a:lvl7pPr>
            <a:lvl8pPr lvl="7" algn="ctr">
              <a:lnSpc>
                <a:spcPct val="100000"/>
              </a:lnSpc>
              <a:spcBef>
                <a:spcPts val="0"/>
              </a:spcBef>
              <a:spcAft>
                <a:spcPts val="0"/>
              </a:spcAft>
              <a:buClr>
                <a:schemeClr val="dk2"/>
              </a:buClr>
              <a:buSzPts val="12000"/>
              <a:buNone/>
              <a:defRPr sz="12000">
                <a:solidFill>
                  <a:schemeClr val="dk2"/>
                </a:solidFill>
              </a:defRPr>
            </a:lvl8pPr>
            <a:lvl9pPr lvl="8" algn="ctr">
              <a:lnSpc>
                <a:spcPct val="100000"/>
              </a:lnSpc>
              <a:spcBef>
                <a:spcPts val="0"/>
              </a:spcBef>
              <a:spcAft>
                <a:spcPts val="0"/>
              </a:spcAft>
              <a:buClr>
                <a:schemeClr val="dk2"/>
              </a:buClr>
              <a:buSzPts val="12000"/>
              <a:buNone/>
              <a:defRPr sz="12000">
                <a:solidFill>
                  <a:schemeClr val="dk2"/>
                </a:solidFill>
              </a:defRPr>
            </a:lvl9pPr>
          </a:lstStyle>
          <a:p>
            <a:r>
              <a:t>xx%</a:t>
            </a:r>
          </a:p>
        </p:txBody>
      </p:sp>
      <p:sp>
        <p:nvSpPr>
          <p:cNvPr id="59" name="Google Shape;59;p30"/>
          <p:cNvSpPr txBox="1">
            <a:spLocks noGrp="1"/>
          </p:cNvSpPr>
          <p:nvPr>
            <p:ph type="body" idx="1"/>
          </p:nvPr>
        </p:nvSpPr>
        <p:spPr>
          <a:xfrm>
            <a:off x="475500" y="3304625"/>
            <a:ext cx="82221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60" name="Google Shape;60;p30"/>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1"/>
        <p:cNvGrpSpPr/>
        <p:nvPr/>
      </p:nvGrpSpPr>
      <p:grpSpPr>
        <a:xfrm>
          <a:off x="0" y="0"/>
          <a:ext cx="0" cy="0"/>
          <a:chOff x="0" y="0"/>
          <a:chExt cx="0" cy="0"/>
        </a:xfrm>
      </p:grpSpPr>
      <p:sp>
        <p:nvSpPr>
          <p:cNvPr id="62" name="Google Shape;62;p3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22"/>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 name="Google Shape;17;p22"/>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22"/>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a:endParaRPr/>
          </a:p>
        </p:txBody>
      </p:sp>
      <p:sp>
        <p:nvSpPr>
          <p:cNvPr id="19" name="Google Shape;19;p22"/>
          <p:cNvSpPr txBox="1">
            <a:spLocks noGrp="1"/>
          </p:cNvSpPr>
          <p:nvPr>
            <p:ph type="body" idx="1"/>
          </p:nvPr>
        </p:nvSpPr>
        <p:spPr>
          <a:xfrm>
            <a:off x="176107" y="1919074"/>
            <a:ext cx="8896133" cy="3059325"/>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20" name="Google Shape;20;p22"/>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23"/>
          <p:cNvSpPr/>
          <p:nvPr/>
        </p:nvSpPr>
        <p:spPr>
          <a:xfrm rot="10800000" flipH="1">
            <a:off x="0" y="1686000"/>
            <a:ext cx="9144000" cy="3457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3" name="Google Shape;23;p23"/>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4" name="Google Shape;24;p23"/>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3200"/>
              <a:buNone/>
              <a:defRPr/>
            </a:lvl1pPr>
            <a:lvl2pPr lvl="1" algn="l">
              <a:lnSpc>
                <a:spcPct val="100000"/>
              </a:lnSpc>
              <a:spcBef>
                <a:spcPts val="0"/>
              </a:spcBef>
              <a:spcAft>
                <a:spcPts val="0"/>
              </a:spcAft>
              <a:buSzPts val="3200"/>
              <a:buNone/>
              <a:defRPr/>
            </a:lvl2pPr>
            <a:lvl3pPr lvl="2" algn="l">
              <a:lnSpc>
                <a:spcPct val="100000"/>
              </a:lnSpc>
              <a:spcBef>
                <a:spcPts val="0"/>
              </a:spcBef>
              <a:spcAft>
                <a:spcPts val="0"/>
              </a:spcAft>
              <a:buSzPts val="3200"/>
              <a:buNone/>
              <a:defRPr/>
            </a:lvl3pPr>
            <a:lvl4pPr lvl="3" algn="l">
              <a:lnSpc>
                <a:spcPct val="100000"/>
              </a:lnSpc>
              <a:spcBef>
                <a:spcPts val="0"/>
              </a:spcBef>
              <a:spcAft>
                <a:spcPts val="0"/>
              </a:spcAft>
              <a:buSzPts val="3200"/>
              <a:buNone/>
              <a:defRPr/>
            </a:lvl4pPr>
            <a:lvl5pPr lvl="4" algn="l">
              <a:lnSpc>
                <a:spcPct val="100000"/>
              </a:lnSpc>
              <a:spcBef>
                <a:spcPts val="0"/>
              </a:spcBef>
              <a:spcAft>
                <a:spcPts val="0"/>
              </a:spcAft>
              <a:buSzPts val="3200"/>
              <a:buNone/>
              <a:defRPr/>
            </a:lvl5pPr>
            <a:lvl6pPr lvl="5" algn="l">
              <a:lnSpc>
                <a:spcPct val="100000"/>
              </a:lnSpc>
              <a:spcBef>
                <a:spcPts val="0"/>
              </a:spcBef>
              <a:spcAft>
                <a:spcPts val="0"/>
              </a:spcAft>
              <a:buSzPts val="3200"/>
              <a:buNone/>
              <a:defRPr/>
            </a:lvl6pPr>
            <a:lvl7pPr lvl="6" algn="l">
              <a:lnSpc>
                <a:spcPct val="100000"/>
              </a:lnSpc>
              <a:spcBef>
                <a:spcPts val="0"/>
              </a:spcBef>
              <a:spcAft>
                <a:spcPts val="0"/>
              </a:spcAft>
              <a:buSzPts val="3200"/>
              <a:buNone/>
              <a:defRPr/>
            </a:lvl7pPr>
            <a:lvl8pPr lvl="7" algn="l">
              <a:lnSpc>
                <a:spcPct val="100000"/>
              </a:lnSpc>
              <a:spcBef>
                <a:spcPts val="0"/>
              </a:spcBef>
              <a:spcAft>
                <a:spcPts val="0"/>
              </a:spcAft>
              <a:buSzPts val="3200"/>
              <a:buNone/>
              <a:defRPr/>
            </a:lvl8pPr>
            <a:lvl9pPr lvl="8" algn="l">
              <a:lnSpc>
                <a:spcPct val="100000"/>
              </a:lnSpc>
              <a:spcBef>
                <a:spcPts val="0"/>
              </a:spcBef>
              <a:spcAft>
                <a:spcPts val="0"/>
              </a:spcAft>
              <a:buSzPts val="3200"/>
              <a:buNone/>
              <a:defRPr/>
            </a:lvl9pPr>
          </a:lstStyle>
          <a:p>
            <a:endParaRPr/>
          </a:p>
        </p:txBody>
      </p:sp>
      <p:sp>
        <p:nvSpPr>
          <p:cNvPr id="25" name="Google Shape;25;p23"/>
          <p:cNvSpPr txBox="1">
            <a:spLocks noGrp="1"/>
          </p:cNvSpPr>
          <p:nvPr>
            <p:ph type="body" idx="1"/>
          </p:nvPr>
        </p:nvSpPr>
        <p:spPr>
          <a:xfrm>
            <a:off x="471900" y="1919075"/>
            <a:ext cx="3999900" cy="27102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6" name="Google Shape;26;p23"/>
          <p:cNvSpPr txBox="1">
            <a:spLocks noGrp="1"/>
          </p:cNvSpPr>
          <p:nvPr>
            <p:ph type="body" idx="2"/>
          </p:nvPr>
        </p:nvSpPr>
        <p:spPr>
          <a:xfrm>
            <a:off x="4694250" y="1919075"/>
            <a:ext cx="3999900" cy="27102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7" name="Google Shape;27;p23"/>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8"/>
        <p:cNvGrpSpPr/>
        <p:nvPr/>
      </p:nvGrpSpPr>
      <p:grpSpPr>
        <a:xfrm>
          <a:off x="0" y="0"/>
          <a:ext cx="0" cy="0"/>
          <a:chOff x="0" y="0"/>
          <a:chExt cx="0" cy="0"/>
        </a:xfrm>
      </p:grpSpPr>
      <p:sp>
        <p:nvSpPr>
          <p:cNvPr id="29" name="Google Shape;29;p24"/>
          <p:cNvSpPr txBox="1">
            <a:spLocks noGrp="1"/>
          </p:cNvSpPr>
          <p:nvPr>
            <p:ph type="title"/>
          </p:nvPr>
        </p:nvSpPr>
        <p:spPr>
          <a:xfrm>
            <a:off x="460950" y="2065350"/>
            <a:ext cx="8222100" cy="1012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200"/>
              <a:buNone/>
              <a:defRPr sz="4200"/>
            </a:lvl1pPr>
            <a:lvl2pPr lvl="1" algn="l">
              <a:lnSpc>
                <a:spcPct val="100000"/>
              </a:lnSpc>
              <a:spcBef>
                <a:spcPts val="0"/>
              </a:spcBef>
              <a:spcAft>
                <a:spcPts val="0"/>
              </a:spcAft>
              <a:buSzPts val="4200"/>
              <a:buNone/>
              <a:defRPr sz="4200"/>
            </a:lvl2pPr>
            <a:lvl3pPr lvl="2" algn="l">
              <a:lnSpc>
                <a:spcPct val="100000"/>
              </a:lnSpc>
              <a:spcBef>
                <a:spcPts val="0"/>
              </a:spcBef>
              <a:spcAft>
                <a:spcPts val="0"/>
              </a:spcAft>
              <a:buSzPts val="4200"/>
              <a:buNone/>
              <a:defRPr sz="4200"/>
            </a:lvl3pPr>
            <a:lvl4pPr lvl="3" algn="l">
              <a:lnSpc>
                <a:spcPct val="100000"/>
              </a:lnSpc>
              <a:spcBef>
                <a:spcPts val="0"/>
              </a:spcBef>
              <a:spcAft>
                <a:spcPts val="0"/>
              </a:spcAft>
              <a:buSzPts val="4200"/>
              <a:buNone/>
              <a:defRPr sz="4200"/>
            </a:lvl4pPr>
            <a:lvl5pPr lvl="4" algn="l">
              <a:lnSpc>
                <a:spcPct val="100000"/>
              </a:lnSpc>
              <a:spcBef>
                <a:spcPts val="0"/>
              </a:spcBef>
              <a:spcAft>
                <a:spcPts val="0"/>
              </a:spcAft>
              <a:buSzPts val="4200"/>
              <a:buNone/>
              <a:defRPr sz="4200"/>
            </a:lvl5pPr>
            <a:lvl6pPr lvl="5" algn="l">
              <a:lnSpc>
                <a:spcPct val="100000"/>
              </a:lnSpc>
              <a:spcBef>
                <a:spcPts val="0"/>
              </a:spcBef>
              <a:spcAft>
                <a:spcPts val="0"/>
              </a:spcAft>
              <a:buSzPts val="4200"/>
              <a:buNone/>
              <a:defRPr sz="4200"/>
            </a:lvl6pPr>
            <a:lvl7pPr lvl="6" algn="l">
              <a:lnSpc>
                <a:spcPct val="100000"/>
              </a:lnSpc>
              <a:spcBef>
                <a:spcPts val="0"/>
              </a:spcBef>
              <a:spcAft>
                <a:spcPts val="0"/>
              </a:spcAft>
              <a:buSzPts val="4200"/>
              <a:buNone/>
              <a:defRPr sz="4200"/>
            </a:lvl7pPr>
            <a:lvl8pPr lvl="7" algn="l">
              <a:lnSpc>
                <a:spcPct val="100000"/>
              </a:lnSpc>
              <a:spcBef>
                <a:spcPts val="0"/>
              </a:spcBef>
              <a:spcAft>
                <a:spcPts val="0"/>
              </a:spcAft>
              <a:buSzPts val="4200"/>
              <a:buNone/>
              <a:defRPr sz="4200"/>
            </a:lvl8pPr>
            <a:lvl9pPr lvl="8" algn="l">
              <a:lnSpc>
                <a:spcPct val="100000"/>
              </a:lnSpc>
              <a:spcBef>
                <a:spcPts val="0"/>
              </a:spcBef>
              <a:spcAft>
                <a:spcPts val="0"/>
              </a:spcAft>
              <a:buSzPts val="4200"/>
              <a:buNone/>
              <a:defRPr sz="4200"/>
            </a:lvl9pPr>
          </a:lstStyle>
          <a:p>
            <a:endParaRPr/>
          </a:p>
        </p:txBody>
      </p:sp>
      <p:sp>
        <p:nvSpPr>
          <p:cNvPr id="30" name="Google Shape;30;p24"/>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25"/>
          <p:cNvSpPr/>
          <p:nvPr/>
        </p:nvSpPr>
        <p:spPr>
          <a:xfrm rot="10800000" flipH="1">
            <a:off x="0" y="656400"/>
            <a:ext cx="9144000" cy="44871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25"/>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4" name="Google Shape;34;p25"/>
          <p:cNvSpPr txBox="1">
            <a:spLocks noGrp="1"/>
          </p:cNvSpPr>
          <p:nvPr>
            <p:ph type="title"/>
          </p:nvPr>
        </p:nvSpPr>
        <p:spPr>
          <a:xfrm>
            <a:off x="98250" y="16350"/>
            <a:ext cx="8826600" cy="6027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1800"/>
              <a:buNone/>
              <a:defRPr sz="1800"/>
            </a:lvl1pPr>
            <a:lvl2pPr lvl="1" algn="l">
              <a:lnSpc>
                <a:spcPct val="100000"/>
              </a:lnSpc>
              <a:spcBef>
                <a:spcPts val="0"/>
              </a:spcBef>
              <a:spcAft>
                <a:spcPts val="0"/>
              </a:spcAft>
              <a:buSzPts val="1800"/>
              <a:buNone/>
              <a:defRPr sz="1800"/>
            </a:lvl2pPr>
            <a:lvl3pPr lvl="2" algn="l">
              <a:lnSpc>
                <a:spcPct val="100000"/>
              </a:lnSpc>
              <a:spcBef>
                <a:spcPts val="0"/>
              </a:spcBef>
              <a:spcAft>
                <a:spcPts val="0"/>
              </a:spcAft>
              <a:buSzPts val="1800"/>
              <a:buNone/>
              <a:defRPr sz="1800"/>
            </a:lvl3pPr>
            <a:lvl4pPr lvl="3" algn="l">
              <a:lnSpc>
                <a:spcPct val="100000"/>
              </a:lnSpc>
              <a:spcBef>
                <a:spcPts val="0"/>
              </a:spcBef>
              <a:spcAft>
                <a:spcPts val="0"/>
              </a:spcAft>
              <a:buSzPts val="1800"/>
              <a:buNone/>
              <a:defRPr sz="1800"/>
            </a:lvl4pPr>
            <a:lvl5pPr lvl="4" algn="l">
              <a:lnSpc>
                <a:spcPct val="100000"/>
              </a:lnSpc>
              <a:spcBef>
                <a:spcPts val="0"/>
              </a:spcBef>
              <a:spcAft>
                <a:spcPts val="0"/>
              </a:spcAft>
              <a:buSzPts val="1800"/>
              <a:buNone/>
              <a:defRPr sz="1800"/>
            </a:lvl5pPr>
            <a:lvl6pPr lvl="5" algn="l">
              <a:lnSpc>
                <a:spcPct val="100000"/>
              </a:lnSpc>
              <a:spcBef>
                <a:spcPts val="0"/>
              </a:spcBef>
              <a:spcAft>
                <a:spcPts val="0"/>
              </a:spcAft>
              <a:buSzPts val="1800"/>
              <a:buNone/>
              <a:defRPr sz="1800"/>
            </a:lvl6pPr>
            <a:lvl7pPr lvl="6" algn="l">
              <a:lnSpc>
                <a:spcPct val="100000"/>
              </a:lnSpc>
              <a:spcBef>
                <a:spcPts val="0"/>
              </a:spcBef>
              <a:spcAft>
                <a:spcPts val="0"/>
              </a:spcAft>
              <a:buSzPts val="1800"/>
              <a:buNone/>
              <a:defRPr sz="1800"/>
            </a:lvl7pPr>
            <a:lvl8pPr lvl="7" algn="l">
              <a:lnSpc>
                <a:spcPct val="100000"/>
              </a:lnSpc>
              <a:spcBef>
                <a:spcPts val="0"/>
              </a:spcBef>
              <a:spcAft>
                <a:spcPts val="0"/>
              </a:spcAft>
              <a:buSzPts val="1800"/>
              <a:buNone/>
              <a:defRPr sz="1800"/>
            </a:lvl8pPr>
            <a:lvl9pPr lvl="8" algn="l">
              <a:lnSpc>
                <a:spcPct val="100000"/>
              </a:lnSpc>
              <a:spcBef>
                <a:spcPts val="0"/>
              </a:spcBef>
              <a:spcAft>
                <a:spcPts val="0"/>
              </a:spcAft>
              <a:buSzPts val="1800"/>
              <a:buNone/>
              <a:defRPr sz="1800"/>
            </a:lvl9pPr>
          </a:lstStyle>
          <a:p>
            <a:endParaRPr/>
          </a:p>
        </p:txBody>
      </p:sp>
      <p:sp>
        <p:nvSpPr>
          <p:cNvPr id="35" name="Google Shape;35;p25"/>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sp>
        <p:nvSpPr>
          <p:cNvPr id="37" name="Google Shape;37;p26"/>
          <p:cNvSpPr txBox="1"/>
          <p:nvPr/>
        </p:nvSpPr>
        <p:spPr>
          <a:xfrm rot="10800000" flipH="1">
            <a:off x="3276600" y="25"/>
            <a:ext cx="5867400" cy="5143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8" name="Google Shape;38;p26"/>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p26"/>
          <p:cNvSpPr txBox="1">
            <a:spLocks noGrp="1"/>
          </p:cNvSpPr>
          <p:nvPr>
            <p:ph type="title"/>
          </p:nvPr>
        </p:nvSpPr>
        <p:spPr>
          <a:xfrm>
            <a:off x="226078" y="357800"/>
            <a:ext cx="2808000" cy="9534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0" name="Google Shape;40;p26"/>
          <p:cNvSpPr txBox="1">
            <a:spLocks noGrp="1"/>
          </p:cNvSpPr>
          <p:nvPr>
            <p:ph type="body" idx="1"/>
          </p:nvPr>
        </p:nvSpPr>
        <p:spPr>
          <a:xfrm>
            <a:off x="226075" y="1465800"/>
            <a:ext cx="2808000" cy="31635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Clr>
                <a:schemeClr val="lt1"/>
              </a:buClr>
              <a:buSzPts val="1200"/>
              <a:buChar char="●"/>
              <a:defRPr sz="1200">
                <a:solidFill>
                  <a:schemeClr val="lt1"/>
                </a:solidFill>
              </a:defRPr>
            </a:lvl1pPr>
            <a:lvl2pPr marL="914400" lvl="1" indent="-304800" algn="l">
              <a:lnSpc>
                <a:spcPct val="115000"/>
              </a:lnSpc>
              <a:spcBef>
                <a:spcPts val="0"/>
              </a:spcBef>
              <a:spcAft>
                <a:spcPts val="0"/>
              </a:spcAft>
              <a:buClr>
                <a:schemeClr val="lt1"/>
              </a:buClr>
              <a:buSzPts val="1200"/>
              <a:buChar char="○"/>
              <a:defRPr sz="1200">
                <a:solidFill>
                  <a:schemeClr val="lt1"/>
                </a:solidFill>
              </a:defRPr>
            </a:lvl2pPr>
            <a:lvl3pPr marL="1371600" lvl="2" indent="-304800" algn="l">
              <a:lnSpc>
                <a:spcPct val="115000"/>
              </a:lnSpc>
              <a:spcBef>
                <a:spcPts val="0"/>
              </a:spcBef>
              <a:spcAft>
                <a:spcPts val="0"/>
              </a:spcAft>
              <a:buClr>
                <a:schemeClr val="lt1"/>
              </a:buClr>
              <a:buSzPts val="1200"/>
              <a:buChar char="■"/>
              <a:defRPr sz="1200">
                <a:solidFill>
                  <a:schemeClr val="lt1"/>
                </a:solidFill>
              </a:defRPr>
            </a:lvl3pPr>
            <a:lvl4pPr marL="1828800" lvl="3" indent="-304800" algn="l">
              <a:lnSpc>
                <a:spcPct val="115000"/>
              </a:lnSpc>
              <a:spcBef>
                <a:spcPts val="0"/>
              </a:spcBef>
              <a:spcAft>
                <a:spcPts val="0"/>
              </a:spcAft>
              <a:buClr>
                <a:schemeClr val="lt1"/>
              </a:buClr>
              <a:buSzPts val="1200"/>
              <a:buChar char="●"/>
              <a:defRPr sz="1200">
                <a:solidFill>
                  <a:schemeClr val="lt1"/>
                </a:solidFill>
              </a:defRPr>
            </a:lvl4pPr>
            <a:lvl5pPr marL="2286000" lvl="4" indent="-304800" algn="l">
              <a:lnSpc>
                <a:spcPct val="115000"/>
              </a:lnSpc>
              <a:spcBef>
                <a:spcPts val="0"/>
              </a:spcBef>
              <a:spcAft>
                <a:spcPts val="0"/>
              </a:spcAft>
              <a:buClr>
                <a:schemeClr val="lt1"/>
              </a:buClr>
              <a:buSzPts val="1200"/>
              <a:buChar char="○"/>
              <a:defRPr sz="1200">
                <a:solidFill>
                  <a:schemeClr val="lt1"/>
                </a:solidFill>
              </a:defRPr>
            </a:lvl5pPr>
            <a:lvl6pPr marL="2743200" lvl="5" indent="-304800" algn="l">
              <a:lnSpc>
                <a:spcPct val="115000"/>
              </a:lnSpc>
              <a:spcBef>
                <a:spcPts val="0"/>
              </a:spcBef>
              <a:spcAft>
                <a:spcPts val="0"/>
              </a:spcAft>
              <a:buClr>
                <a:schemeClr val="lt1"/>
              </a:buClr>
              <a:buSzPts val="1200"/>
              <a:buChar char="■"/>
              <a:defRPr sz="1200">
                <a:solidFill>
                  <a:schemeClr val="lt1"/>
                </a:solidFill>
              </a:defRPr>
            </a:lvl6pPr>
            <a:lvl7pPr marL="3200400" lvl="6" indent="-304800" algn="l">
              <a:lnSpc>
                <a:spcPct val="115000"/>
              </a:lnSpc>
              <a:spcBef>
                <a:spcPts val="0"/>
              </a:spcBef>
              <a:spcAft>
                <a:spcPts val="0"/>
              </a:spcAft>
              <a:buClr>
                <a:schemeClr val="lt1"/>
              </a:buClr>
              <a:buSzPts val="1200"/>
              <a:buChar char="●"/>
              <a:defRPr sz="1200">
                <a:solidFill>
                  <a:schemeClr val="lt1"/>
                </a:solidFill>
              </a:defRPr>
            </a:lvl7pPr>
            <a:lvl8pPr marL="3657600" lvl="7" indent="-304800" algn="l">
              <a:lnSpc>
                <a:spcPct val="115000"/>
              </a:lnSpc>
              <a:spcBef>
                <a:spcPts val="0"/>
              </a:spcBef>
              <a:spcAft>
                <a:spcPts val="0"/>
              </a:spcAft>
              <a:buClr>
                <a:schemeClr val="lt1"/>
              </a:buClr>
              <a:buSzPts val="1200"/>
              <a:buChar char="○"/>
              <a:defRPr sz="1200">
                <a:solidFill>
                  <a:schemeClr val="lt1"/>
                </a:solidFill>
              </a:defRPr>
            </a:lvl8pPr>
            <a:lvl9pPr marL="4114800" lvl="8" indent="-304800" algn="l">
              <a:lnSpc>
                <a:spcPct val="115000"/>
              </a:lnSpc>
              <a:spcBef>
                <a:spcPts val="0"/>
              </a:spcBef>
              <a:spcAft>
                <a:spcPts val="0"/>
              </a:spcAft>
              <a:buClr>
                <a:schemeClr val="lt1"/>
              </a:buClr>
              <a:buSzPts val="1200"/>
              <a:buChar char="■"/>
              <a:defRPr sz="1200">
                <a:solidFill>
                  <a:schemeClr val="lt1"/>
                </a:solidFill>
              </a:defRPr>
            </a:lvl9pPr>
          </a:lstStyle>
          <a:p>
            <a:endParaRPr/>
          </a:p>
        </p:txBody>
      </p:sp>
      <p:sp>
        <p:nvSpPr>
          <p:cNvPr id="41" name="Google Shape;41;p26"/>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2"/>
        <p:cNvGrpSpPr/>
        <p:nvPr/>
      </p:nvGrpSpPr>
      <p:grpSpPr>
        <a:xfrm>
          <a:off x="0" y="0"/>
          <a:ext cx="0" cy="0"/>
          <a:chOff x="0" y="0"/>
          <a:chExt cx="0" cy="0"/>
        </a:xfrm>
      </p:grpSpPr>
      <p:sp>
        <p:nvSpPr>
          <p:cNvPr id="43" name="Google Shape;43;p27"/>
          <p:cNvSpPr txBox="1">
            <a:spLocks noGrp="1"/>
          </p:cNvSpPr>
          <p:nvPr>
            <p:ph type="title"/>
          </p:nvPr>
        </p:nvSpPr>
        <p:spPr>
          <a:xfrm>
            <a:off x="490250" y="488250"/>
            <a:ext cx="62271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6000"/>
              <a:buNone/>
              <a:defRPr sz="6000"/>
            </a:lvl1pPr>
            <a:lvl2pPr lvl="1" algn="l">
              <a:lnSpc>
                <a:spcPct val="100000"/>
              </a:lnSpc>
              <a:spcBef>
                <a:spcPts val="0"/>
              </a:spcBef>
              <a:spcAft>
                <a:spcPts val="0"/>
              </a:spcAft>
              <a:buSzPts val="6000"/>
              <a:buNone/>
              <a:defRPr sz="6000"/>
            </a:lvl2pPr>
            <a:lvl3pPr lvl="2" algn="l">
              <a:lnSpc>
                <a:spcPct val="100000"/>
              </a:lnSpc>
              <a:spcBef>
                <a:spcPts val="0"/>
              </a:spcBef>
              <a:spcAft>
                <a:spcPts val="0"/>
              </a:spcAft>
              <a:buSzPts val="6000"/>
              <a:buNone/>
              <a:defRPr sz="6000"/>
            </a:lvl3pPr>
            <a:lvl4pPr lvl="3" algn="l">
              <a:lnSpc>
                <a:spcPct val="100000"/>
              </a:lnSpc>
              <a:spcBef>
                <a:spcPts val="0"/>
              </a:spcBef>
              <a:spcAft>
                <a:spcPts val="0"/>
              </a:spcAft>
              <a:buSzPts val="6000"/>
              <a:buNone/>
              <a:defRPr sz="6000"/>
            </a:lvl4pPr>
            <a:lvl5pPr lvl="4" algn="l">
              <a:lnSpc>
                <a:spcPct val="100000"/>
              </a:lnSpc>
              <a:spcBef>
                <a:spcPts val="0"/>
              </a:spcBef>
              <a:spcAft>
                <a:spcPts val="0"/>
              </a:spcAft>
              <a:buSzPts val="6000"/>
              <a:buNone/>
              <a:defRPr sz="6000"/>
            </a:lvl5pPr>
            <a:lvl6pPr lvl="5" algn="l">
              <a:lnSpc>
                <a:spcPct val="100000"/>
              </a:lnSpc>
              <a:spcBef>
                <a:spcPts val="0"/>
              </a:spcBef>
              <a:spcAft>
                <a:spcPts val="0"/>
              </a:spcAft>
              <a:buSzPts val="6000"/>
              <a:buNone/>
              <a:defRPr sz="6000"/>
            </a:lvl6pPr>
            <a:lvl7pPr lvl="6" algn="l">
              <a:lnSpc>
                <a:spcPct val="100000"/>
              </a:lnSpc>
              <a:spcBef>
                <a:spcPts val="0"/>
              </a:spcBef>
              <a:spcAft>
                <a:spcPts val="0"/>
              </a:spcAft>
              <a:buSzPts val="6000"/>
              <a:buNone/>
              <a:defRPr sz="6000"/>
            </a:lvl7pPr>
            <a:lvl8pPr lvl="7" algn="l">
              <a:lnSpc>
                <a:spcPct val="100000"/>
              </a:lnSpc>
              <a:spcBef>
                <a:spcPts val="0"/>
              </a:spcBef>
              <a:spcAft>
                <a:spcPts val="0"/>
              </a:spcAft>
              <a:buSzPts val="6000"/>
              <a:buNone/>
              <a:defRPr sz="6000"/>
            </a:lvl8pPr>
            <a:lvl9pPr lvl="8" algn="l">
              <a:lnSpc>
                <a:spcPct val="100000"/>
              </a:lnSpc>
              <a:spcBef>
                <a:spcPts val="0"/>
              </a:spcBef>
              <a:spcAft>
                <a:spcPts val="0"/>
              </a:spcAft>
              <a:buSzPts val="6000"/>
              <a:buNone/>
              <a:defRPr sz="6000"/>
            </a:lvl9pPr>
          </a:lstStyle>
          <a:p>
            <a:endParaRPr/>
          </a:p>
        </p:txBody>
      </p:sp>
      <p:sp>
        <p:nvSpPr>
          <p:cNvPr id="44" name="Google Shape;44;p27"/>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28"/>
          <p:cNvSpPr/>
          <p:nvPr/>
        </p:nvSpPr>
        <p:spPr>
          <a:xfrm flipH="1">
            <a:off x="0" y="0"/>
            <a:ext cx="4572000" cy="51435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 name="Google Shape;47;p28"/>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 name="Google Shape;48;p28"/>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Clr>
                <a:schemeClr val="dk2"/>
              </a:buClr>
              <a:buSzPts val="4200"/>
              <a:buNone/>
              <a:defRPr sz="4200">
                <a:solidFill>
                  <a:schemeClr val="dk2"/>
                </a:solidFill>
              </a:defRPr>
            </a:lvl1pPr>
            <a:lvl2pPr lvl="1" algn="ctr">
              <a:lnSpc>
                <a:spcPct val="100000"/>
              </a:lnSpc>
              <a:spcBef>
                <a:spcPts val="0"/>
              </a:spcBef>
              <a:spcAft>
                <a:spcPts val="0"/>
              </a:spcAft>
              <a:buClr>
                <a:schemeClr val="dk2"/>
              </a:buClr>
              <a:buSzPts val="4200"/>
              <a:buNone/>
              <a:defRPr sz="4200">
                <a:solidFill>
                  <a:schemeClr val="dk2"/>
                </a:solidFill>
              </a:defRPr>
            </a:lvl2pPr>
            <a:lvl3pPr lvl="2" algn="ctr">
              <a:lnSpc>
                <a:spcPct val="100000"/>
              </a:lnSpc>
              <a:spcBef>
                <a:spcPts val="0"/>
              </a:spcBef>
              <a:spcAft>
                <a:spcPts val="0"/>
              </a:spcAft>
              <a:buClr>
                <a:schemeClr val="dk2"/>
              </a:buClr>
              <a:buSzPts val="4200"/>
              <a:buNone/>
              <a:defRPr sz="4200">
                <a:solidFill>
                  <a:schemeClr val="dk2"/>
                </a:solidFill>
              </a:defRPr>
            </a:lvl3pPr>
            <a:lvl4pPr lvl="3" algn="ctr">
              <a:lnSpc>
                <a:spcPct val="100000"/>
              </a:lnSpc>
              <a:spcBef>
                <a:spcPts val="0"/>
              </a:spcBef>
              <a:spcAft>
                <a:spcPts val="0"/>
              </a:spcAft>
              <a:buClr>
                <a:schemeClr val="dk2"/>
              </a:buClr>
              <a:buSzPts val="4200"/>
              <a:buNone/>
              <a:defRPr sz="4200">
                <a:solidFill>
                  <a:schemeClr val="dk2"/>
                </a:solidFill>
              </a:defRPr>
            </a:lvl4pPr>
            <a:lvl5pPr lvl="4" algn="ctr">
              <a:lnSpc>
                <a:spcPct val="100000"/>
              </a:lnSpc>
              <a:spcBef>
                <a:spcPts val="0"/>
              </a:spcBef>
              <a:spcAft>
                <a:spcPts val="0"/>
              </a:spcAft>
              <a:buClr>
                <a:schemeClr val="dk2"/>
              </a:buClr>
              <a:buSzPts val="4200"/>
              <a:buNone/>
              <a:defRPr sz="4200">
                <a:solidFill>
                  <a:schemeClr val="dk2"/>
                </a:solidFill>
              </a:defRPr>
            </a:lvl5pPr>
            <a:lvl6pPr lvl="5" algn="ctr">
              <a:lnSpc>
                <a:spcPct val="100000"/>
              </a:lnSpc>
              <a:spcBef>
                <a:spcPts val="0"/>
              </a:spcBef>
              <a:spcAft>
                <a:spcPts val="0"/>
              </a:spcAft>
              <a:buClr>
                <a:schemeClr val="dk2"/>
              </a:buClr>
              <a:buSzPts val="4200"/>
              <a:buNone/>
              <a:defRPr sz="4200">
                <a:solidFill>
                  <a:schemeClr val="dk2"/>
                </a:solidFill>
              </a:defRPr>
            </a:lvl6pPr>
            <a:lvl7pPr lvl="6" algn="ctr">
              <a:lnSpc>
                <a:spcPct val="100000"/>
              </a:lnSpc>
              <a:spcBef>
                <a:spcPts val="0"/>
              </a:spcBef>
              <a:spcAft>
                <a:spcPts val="0"/>
              </a:spcAft>
              <a:buClr>
                <a:schemeClr val="dk2"/>
              </a:buClr>
              <a:buSzPts val="4200"/>
              <a:buNone/>
              <a:defRPr sz="4200">
                <a:solidFill>
                  <a:schemeClr val="dk2"/>
                </a:solidFill>
              </a:defRPr>
            </a:lvl7pPr>
            <a:lvl8pPr lvl="7" algn="ctr">
              <a:lnSpc>
                <a:spcPct val="100000"/>
              </a:lnSpc>
              <a:spcBef>
                <a:spcPts val="0"/>
              </a:spcBef>
              <a:spcAft>
                <a:spcPts val="0"/>
              </a:spcAft>
              <a:buClr>
                <a:schemeClr val="dk2"/>
              </a:buClr>
              <a:buSzPts val="4200"/>
              <a:buNone/>
              <a:defRPr sz="4200">
                <a:solidFill>
                  <a:schemeClr val="dk2"/>
                </a:solidFill>
              </a:defRPr>
            </a:lvl8pPr>
            <a:lvl9pPr lvl="8" algn="ctr">
              <a:lnSpc>
                <a:spcPct val="100000"/>
              </a:lnSpc>
              <a:spcBef>
                <a:spcPts val="0"/>
              </a:spcBef>
              <a:spcAft>
                <a:spcPts val="0"/>
              </a:spcAft>
              <a:buClr>
                <a:schemeClr val="dk2"/>
              </a:buClr>
              <a:buSzPts val="4200"/>
              <a:buNone/>
              <a:defRPr sz="4200">
                <a:solidFill>
                  <a:schemeClr val="dk2"/>
                </a:solidFill>
              </a:defRPr>
            </a:lvl9pPr>
          </a:lstStyle>
          <a:p>
            <a:endParaRPr/>
          </a:p>
        </p:txBody>
      </p:sp>
      <p:sp>
        <p:nvSpPr>
          <p:cNvPr id="49" name="Google Shape;49;p28"/>
          <p:cNvSpPr txBox="1">
            <a:spLocks noGrp="1"/>
          </p:cNvSpPr>
          <p:nvPr>
            <p:ph type="subTitle" idx="1"/>
          </p:nvPr>
        </p:nvSpPr>
        <p:spPr>
          <a:xfrm>
            <a:off x="265500" y="2779467"/>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28"/>
          <p:cNvSpPr txBox="1">
            <a:spLocks noGrp="1"/>
          </p:cNvSpPr>
          <p:nvPr>
            <p:ph type="body" idx="2"/>
          </p:nvPr>
        </p:nvSpPr>
        <p:spPr>
          <a:xfrm>
            <a:off x="4939500" y="724200"/>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Clr>
                <a:schemeClr val="lt1"/>
              </a:buClr>
              <a:buSzPts val="1800"/>
              <a:buChar char="●"/>
              <a:defRPr>
                <a:solidFill>
                  <a:schemeClr val="lt1"/>
                </a:solidFill>
              </a:defRPr>
            </a:lvl1pPr>
            <a:lvl2pPr marL="914400" lvl="1" indent="-317500" algn="l">
              <a:lnSpc>
                <a:spcPct val="115000"/>
              </a:lnSpc>
              <a:spcBef>
                <a:spcPts val="0"/>
              </a:spcBef>
              <a:spcAft>
                <a:spcPts val="0"/>
              </a:spcAft>
              <a:buClr>
                <a:schemeClr val="lt1"/>
              </a:buClr>
              <a:buSzPts val="1400"/>
              <a:buChar char="○"/>
              <a:defRPr>
                <a:solidFill>
                  <a:schemeClr val="lt1"/>
                </a:solidFill>
              </a:defRPr>
            </a:lvl2pPr>
            <a:lvl3pPr marL="1371600" lvl="2" indent="-317500" algn="l">
              <a:lnSpc>
                <a:spcPct val="115000"/>
              </a:lnSpc>
              <a:spcBef>
                <a:spcPts val="0"/>
              </a:spcBef>
              <a:spcAft>
                <a:spcPts val="0"/>
              </a:spcAft>
              <a:buClr>
                <a:schemeClr val="lt1"/>
              </a:buClr>
              <a:buSzPts val="1400"/>
              <a:buChar char="■"/>
              <a:defRPr>
                <a:solidFill>
                  <a:schemeClr val="lt1"/>
                </a:solidFill>
              </a:defRPr>
            </a:lvl3pPr>
            <a:lvl4pPr marL="1828800" lvl="3" indent="-317500" algn="l">
              <a:lnSpc>
                <a:spcPct val="115000"/>
              </a:lnSpc>
              <a:spcBef>
                <a:spcPts val="0"/>
              </a:spcBef>
              <a:spcAft>
                <a:spcPts val="0"/>
              </a:spcAft>
              <a:buClr>
                <a:schemeClr val="lt1"/>
              </a:buClr>
              <a:buSzPts val="1400"/>
              <a:buChar char="●"/>
              <a:defRPr>
                <a:solidFill>
                  <a:schemeClr val="lt1"/>
                </a:solidFill>
              </a:defRPr>
            </a:lvl4pPr>
            <a:lvl5pPr marL="2286000" lvl="4" indent="-317500" algn="l">
              <a:lnSpc>
                <a:spcPct val="115000"/>
              </a:lnSpc>
              <a:spcBef>
                <a:spcPts val="0"/>
              </a:spcBef>
              <a:spcAft>
                <a:spcPts val="0"/>
              </a:spcAft>
              <a:buClr>
                <a:schemeClr val="lt1"/>
              </a:buClr>
              <a:buSzPts val="1400"/>
              <a:buChar char="○"/>
              <a:defRPr>
                <a:solidFill>
                  <a:schemeClr val="lt1"/>
                </a:solidFill>
              </a:defRPr>
            </a:lvl5pPr>
            <a:lvl6pPr marL="2743200" lvl="5" indent="-317500" algn="l">
              <a:lnSpc>
                <a:spcPct val="115000"/>
              </a:lnSpc>
              <a:spcBef>
                <a:spcPts val="0"/>
              </a:spcBef>
              <a:spcAft>
                <a:spcPts val="0"/>
              </a:spcAft>
              <a:buClr>
                <a:schemeClr val="lt1"/>
              </a:buClr>
              <a:buSzPts val="1400"/>
              <a:buChar char="■"/>
              <a:defRPr>
                <a:solidFill>
                  <a:schemeClr val="lt1"/>
                </a:solidFill>
              </a:defRPr>
            </a:lvl6pPr>
            <a:lvl7pPr marL="3200400" lvl="6" indent="-317500" algn="l">
              <a:lnSpc>
                <a:spcPct val="115000"/>
              </a:lnSpc>
              <a:spcBef>
                <a:spcPts val="0"/>
              </a:spcBef>
              <a:spcAft>
                <a:spcPts val="0"/>
              </a:spcAft>
              <a:buClr>
                <a:schemeClr val="lt1"/>
              </a:buClr>
              <a:buSzPts val="1400"/>
              <a:buChar char="●"/>
              <a:defRPr>
                <a:solidFill>
                  <a:schemeClr val="lt1"/>
                </a:solidFill>
              </a:defRPr>
            </a:lvl7pPr>
            <a:lvl8pPr marL="3657600" lvl="7" indent="-317500" algn="l">
              <a:lnSpc>
                <a:spcPct val="115000"/>
              </a:lnSpc>
              <a:spcBef>
                <a:spcPts val="0"/>
              </a:spcBef>
              <a:spcAft>
                <a:spcPts val="0"/>
              </a:spcAft>
              <a:buClr>
                <a:schemeClr val="lt1"/>
              </a:buClr>
              <a:buSzPts val="1400"/>
              <a:buChar char="○"/>
              <a:defRPr>
                <a:solidFill>
                  <a:schemeClr val="lt1"/>
                </a:solidFill>
              </a:defRPr>
            </a:lvl8pPr>
            <a:lvl9pPr marL="4114800" lvl="8" indent="-317500" algn="l">
              <a:lnSpc>
                <a:spcPct val="115000"/>
              </a:lnSpc>
              <a:spcBef>
                <a:spcPts val="0"/>
              </a:spcBef>
              <a:spcAft>
                <a:spcPts val="0"/>
              </a:spcAft>
              <a:buClr>
                <a:schemeClr val="lt1"/>
              </a:buClr>
              <a:buSzPts val="1400"/>
              <a:buChar char="■"/>
              <a:defRPr>
                <a:solidFill>
                  <a:schemeClr val="lt1"/>
                </a:solidFill>
              </a:defRPr>
            </a:lvl9pPr>
          </a:lstStyle>
          <a:p>
            <a:endParaRPr/>
          </a:p>
        </p:txBody>
      </p:sp>
      <p:sp>
        <p:nvSpPr>
          <p:cNvPr id="51" name="Google Shape;51;p28"/>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29"/>
          <p:cNvSpPr txBox="1"/>
          <p:nvPr/>
        </p:nvSpPr>
        <p:spPr>
          <a:xfrm rot="10800000" flipH="1">
            <a:off x="0" y="0"/>
            <a:ext cx="9144000" cy="4695900"/>
          </a:xfrm>
          <a:prstGeom prst="rect">
            <a:avLst/>
          </a:prstGeom>
          <a:solidFill>
            <a:schemeClr val="accent4"/>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p29"/>
          <p:cNvSpPr/>
          <p:nvPr/>
        </p:nvSpPr>
        <p:spPr>
          <a:xfrm rot="10800000" flipH="1">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5" name="Google Shape;55;p29"/>
          <p:cNvSpPr txBox="1">
            <a:spLocks noGrp="1"/>
          </p:cNvSpPr>
          <p:nvPr>
            <p:ph type="body" idx="1"/>
          </p:nvPr>
        </p:nvSpPr>
        <p:spPr>
          <a:xfrm>
            <a:off x="57150" y="4696825"/>
            <a:ext cx="8382000" cy="4467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Clr>
                <a:schemeClr val="lt1"/>
              </a:buClr>
              <a:buSzPts val="1200"/>
              <a:buNone/>
              <a:defRPr sz="1200">
                <a:solidFill>
                  <a:schemeClr val="lt1"/>
                </a:solidFill>
              </a:defRPr>
            </a:lvl1pPr>
          </a:lstStyle>
          <a:p>
            <a:endParaRPr/>
          </a:p>
        </p:txBody>
      </p:sp>
      <p:sp>
        <p:nvSpPr>
          <p:cNvPr id="56" name="Google Shape;56;p29"/>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terial">
    <p:bg>
      <p:bgPr>
        <a:solidFill>
          <a:srgbClr val="7030A0"/>
        </a:solidFill>
        <a:effectLst/>
      </p:bgPr>
    </p:bg>
    <p:spTree>
      <p:nvGrpSpPr>
        <p:cNvPr id="1" name="Shape 5"/>
        <p:cNvGrpSpPr/>
        <p:nvPr/>
      </p:nvGrpSpPr>
      <p:grpSpPr>
        <a:xfrm>
          <a:off x="0" y="0"/>
          <a:ext cx="0" cy="0"/>
          <a:chOff x="0" y="0"/>
          <a:chExt cx="0" cy="0"/>
        </a:xfrm>
      </p:grpSpPr>
      <p:sp>
        <p:nvSpPr>
          <p:cNvPr id="6" name="Google Shape;6;p20"/>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lvl1pPr marR="0" lvl="0"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3200"/>
              <a:buFont typeface="Roboto"/>
              <a:buNone/>
              <a:defRPr sz="3200" b="0" i="0" u="none" strike="noStrike" cap="none">
                <a:solidFill>
                  <a:schemeClr val="lt1"/>
                </a:solidFill>
                <a:latin typeface="Roboto"/>
                <a:ea typeface="Roboto"/>
                <a:cs typeface="Roboto"/>
                <a:sym typeface="Roboto"/>
              </a:defRPr>
            </a:lvl9pPr>
          </a:lstStyle>
          <a:p>
            <a:endParaRPr/>
          </a:p>
        </p:txBody>
      </p:sp>
      <p:sp>
        <p:nvSpPr>
          <p:cNvPr id="7" name="Google Shape;7;p20"/>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lt2"/>
              </a:buClr>
              <a:buSzPts val="1800"/>
              <a:buFont typeface="Roboto"/>
              <a:buChar char="●"/>
              <a:defRPr sz="1800" b="0" i="0" u="none" strike="noStrike" cap="none">
                <a:solidFill>
                  <a:schemeClr val="lt2"/>
                </a:solidFill>
                <a:latin typeface="Roboto"/>
                <a:ea typeface="Roboto"/>
                <a:cs typeface="Roboto"/>
                <a:sym typeface="Roboto"/>
              </a:defRPr>
            </a:lvl1pPr>
            <a:lvl2pPr marL="914400" marR="0" lvl="1"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2pPr>
            <a:lvl3pPr marL="1371600" marR="0" lvl="2"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3pPr>
            <a:lvl4pPr marL="1828800" marR="0" lvl="3"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4pPr>
            <a:lvl5pPr marL="2286000" marR="0" lvl="4"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5pPr>
            <a:lvl6pPr marL="2743200" marR="0" lvl="5"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6pPr>
            <a:lvl7pPr marL="3200400" marR="0" lvl="6"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7pPr>
            <a:lvl8pPr marL="3657600" marR="0" lvl="7"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8pPr>
            <a:lvl9pPr marL="4114800" marR="0" lvl="8" indent="-317500" algn="l" rtl="0">
              <a:lnSpc>
                <a:spcPct val="115000"/>
              </a:lnSpc>
              <a:spcBef>
                <a:spcPts val="0"/>
              </a:spcBef>
              <a:spcAft>
                <a:spcPts val="0"/>
              </a:spcAft>
              <a:buClr>
                <a:schemeClr val="lt2"/>
              </a:buClr>
              <a:buSzPts val="1400"/>
              <a:buFont typeface="Roboto"/>
              <a:buChar char="■"/>
              <a:defRPr sz="1400" b="0" i="0" u="none" strike="noStrike" cap="none">
                <a:solidFill>
                  <a:schemeClr val="lt2"/>
                </a:solidFill>
                <a:latin typeface="Roboto"/>
                <a:ea typeface="Roboto"/>
                <a:cs typeface="Roboto"/>
                <a:sym typeface="Roboto"/>
              </a:defRPr>
            </a:lvl9pPr>
          </a:lstStyle>
          <a:p>
            <a:endParaRPr/>
          </a:p>
        </p:txBody>
      </p:sp>
      <p:sp>
        <p:nvSpPr>
          <p:cNvPr id="8" name="Google Shape;8;p20"/>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lv"/>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15.png"/><Relationship Id="rId4" Type="http://schemas.openxmlformats.org/officeDocument/2006/relationships/image" Target="../media/image17.png"/></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18.png"/><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
          <p:cNvSpPr txBox="1">
            <a:spLocks noGrp="1"/>
          </p:cNvSpPr>
          <p:nvPr>
            <p:ph type="ctrTitle"/>
          </p:nvPr>
        </p:nvSpPr>
        <p:spPr>
          <a:xfrm>
            <a:off x="390525" y="818750"/>
            <a:ext cx="8222100" cy="19341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SzPct val="80200"/>
              <a:buNone/>
            </a:pPr>
            <a:r>
              <a:rPr lang="lv" sz="6650" b="1">
                <a:solidFill>
                  <a:schemeClr val="lt1"/>
                </a:solidFill>
                <a:latin typeface="Arial"/>
                <a:ea typeface="Arial"/>
                <a:cs typeface="Arial"/>
                <a:sym typeface="Arial"/>
              </a:rPr>
              <a:t>Datorspēles ”Kaste”</a:t>
            </a:r>
            <a:endParaRPr sz="6650" b="1">
              <a:solidFill>
                <a:schemeClr val="lt1"/>
              </a:solidFill>
              <a:latin typeface="Arial"/>
              <a:ea typeface="Arial"/>
              <a:cs typeface="Arial"/>
              <a:sym typeface="Arial"/>
            </a:endParaRPr>
          </a:p>
          <a:p>
            <a:pPr marL="0" lvl="0" indent="0" algn="l" rtl="0">
              <a:lnSpc>
                <a:spcPct val="85000"/>
              </a:lnSpc>
              <a:spcBef>
                <a:spcPts val="0"/>
              </a:spcBef>
              <a:spcAft>
                <a:spcPts val="0"/>
              </a:spcAft>
              <a:buSzPct val="80200"/>
              <a:buNone/>
            </a:pPr>
            <a:r>
              <a:rPr lang="lv" sz="6650" b="1">
                <a:solidFill>
                  <a:schemeClr val="lt1"/>
                </a:solidFill>
                <a:latin typeface="Arial"/>
                <a:ea typeface="Arial"/>
                <a:cs typeface="Arial"/>
                <a:sym typeface="Arial"/>
              </a:rPr>
              <a:t>izstrāde </a:t>
            </a:r>
            <a:endParaRPr b="1">
              <a:solidFill>
                <a:schemeClr val="lt1"/>
              </a:solidFill>
            </a:endParaRPr>
          </a:p>
        </p:txBody>
      </p:sp>
      <p:sp>
        <p:nvSpPr>
          <p:cNvPr id="68" name="Google Shape;68;p1"/>
          <p:cNvSpPr txBox="1">
            <a:spLocks noGrp="1"/>
          </p:cNvSpPr>
          <p:nvPr>
            <p:ph type="subTitle" idx="1"/>
          </p:nvPr>
        </p:nvSpPr>
        <p:spPr>
          <a:xfrm>
            <a:off x="390525" y="2789130"/>
            <a:ext cx="8222100" cy="4329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000000"/>
              </a:buClr>
              <a:buSzPts val="2600"/>
              <a:buFont typeface="Arial"/>
              <a:buNone/>
            </a:pPr>
            <a:r>
              <a:rPr lang="lv" sz="2400">
                <a:solidFill>
                  <a:schemeClr val="lt1"/>
                </a:solidFill>
                <a:latin typeface="Arial"/>
                <a:ea typeface="Arial"/>
                <a:cs typeface="Arial"/>
                <a:sym typeface="Arial"/>
              </a:rPr>
              <a:t>KVALIFIKĀCIJAS IEGUVEI</a:t>
            </a:r>
            <a:endParaRPr sz="2400">
              <a:solidFill>
                <a:schemeClr val="lt1"/>
              </a:solidFill>
              <a:latin typeface="Arial"/>
              <a:ea typeface="Arial"/>
              <a:cs typeface="Arial"/>
              <a:sym typeface="Arial"/>
            </a:endParaRPr>
          </a:p>
          <a:p>
            <a:pPr marL="0" lvl="0" indent="0" algn="l" rtl="0">
              <a:lnSpc>
                <a:spcPct val="90000"/>
              </a:lnSpc>
              <a:spcBef>
                <a:spcPts val="1400"/>
              </a:spcBef>
              <a:spcAft>
                <a:spcPts val="0"/>
              </a:spcAft>
              <a:buClr>
                <a:srgbClr val="000000"/>
              </a:buClr>
              <a:buSzPts val="2600"/>
              <a:buFont typeface="Arial"/>
              <a:buNone/>
            </a:pPr>
            <a:r>
              <a:rPr lang="lv" sz="2400">
                <a:solidFill>
                  <a:schemeClr val="lt1"/>
                </a:solidFill>
                <a:latin typeface="Arial"/>
                <a:ea typeface="Arial"/>
                <a:cs typeface="Arial"/>
                <a:sym typeface="Arial"/>
              </a:rPr>
              <a:t>PROGRAMMĒŠANAS TEHNIĶIS</a:t>
            </a:r>
            <a:endParaRPr sz="2400">
              <a:solidFill>
                <a:schemeClr val="lt1"/>
              </a:solidFill>
              <a:latin typeface="Arial"/>
              <a:ea typeface="Arial"/>
              <a:cs typeface="Arial"/>
              <a:sym typeface="Arial"/>
            </a:endParaRPr>
          </a:p>
          <a:p>
            <a:pPr marL="0" lvl="0" indent="0" algn="l" rtl="0">
              <a:lnSpc>
                <a:spcPct val="90000"/>
              </a:lnSpc>
              <a:spcBef>
                <a:spcPts val="1400"/>
              </a:spcBef>
              <a:spcAft>
                <a:spcPts val="0"/>
              </a:spcAft>
              <a:buClr>
                <a:srgbClr val="000000"/>
              </a:buClr>
              <a:buSzPts val="2600"/>
              <a:buFont typeface="Arial"/>
              <a:buNone/>
            </a:pPr>
            <a:endParaRPr sz="2400">
              <a:solidFill>
                <a:srgbClr val="000000"/>
              </a:solidFill>
              <a:latin typeface="Arial"/>
              <a:ea typeface="Arial"/>
              <a:cs typeface="Arial"/>
              <a:sym typeface="Arial"/>
            </a:endParaRPr>
          </a:p>
          <a:p>
            <a:pPr marL="0" lvl="0" indent="0" algn="l" rtl="0">
              <a:lnSpc>
                <a:spcPct val="90000"/>
              </a:lnSpc>
              <a:spcBef>
                <a:spcPts val="1400"/>
              </a:spcBef>
              <a:spcAft>
                <a:spcPts val="0"/>
              </a:spcAft>
              <a:buClr>
                <a:srgbClr val="000000"/>
              </a:buClr>
              <a:buSzPts val="2600"/>
              <a:buFont typeface="Arial"/>
              <a:buNone/>
            </a:pPr>
            <a:r>
              <a:rPr lang="lv" sz="2400">
                <a:solidFill>
                  <a:schemeClr val="lt1"/>
                </a:solidFill>
                <a:latin typeface="Arial"/>
                <a:ea typeface="Arial"/>
                <a:cs typeface="Arial"/>
                <a:sym typeface="Arial"/>
              </a:rPr>
              <a:t>Markuss Boks 410. GRUPA</a:t>
            </a:r>
            <a:endParaRPr sz="2400">
              <a:solidFill>
                <a:schemeClr val="lt1"/>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9"/>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200"/>
              <a:buNone/>
            </a:pPr>
            <a:r>
              <a:rPr lang="lv" sz="4500">
                <a:latin typeface="Arial"/>
                <a:ea typeface="Arial"/>
                <a:cs typeface="Arial"/>
                <a:sym typeface="Arial"/>
              </a:rPr>
              <a:t>Pēc pieslēgšanās</a:t>
            </a:r>
            <a:endParaRPr sz="4500">
              <a:latin typeface="Arial"/>
              <a:ea typeface="Arial"/>
              <a:cs typeface="Arial"/>
              <a:sym typeface="Arial"/>
            </a:endParaRPr>
          </a:p>
        </p:txBody>
      </p:sp>
      <p:sp>
        <p:nvSpPr>
          <p:cNvPr id="136" name="Google Shape;136;p9"/>
          <p:cNvSpPr txBox="1">
            <a:spLocks noGrp="1"/>
          </p:cNvSpPr>
          <p:nvPr>
            <p:ph type="body" idx="1"/>
          </p:nvPr>
        </p:nvSpPr>
        <p:spPr>
          <a:xfrm>
            <a:off x="471900" y="1919075"/>
            <a:ext cx="8222100" cy="27102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800"/>
              <a:buNone/>
            </a:pPr>
            <a:r>
              <a:rPr lang="lv" sz="2400">
                <a:solidFill>
                  <a:srgbClr val="000000"/>
                </a:solidFill>
                <a:latin typeface="Arial"/>
                <a:ea typeface="Arial"/>
                <a:cs typeface="Arial"/>
                <a:sym typeface="Arial"/>
              </a:rPr>
              <a:t>Pēc pieslēgšanās būs redzamas divas pogas, kura viena no tām tev ļaus iziet no spēles, un otra atļaus izvēlēties no līmeņu saraksta.</a:t>
            </a:r>
            <a:endParaRPr sz="2400">
              <a:solidFill>
                <a:srgbClr val="000000"/>
              </a:solidFill>
              <a:latin typeface="Arial"/>
              <a:ea typeface="Arial"/>
              <a:cs typeface="Arial"/>
              <a:sym typeface="Arial"/>
            </a:endParaRPr>
          </a:p>
        </p:txBody>
      </p:sp>
      <p:pic>
        <p:nvPicPr>
          <p:cNvPr id="137" name="Google Shape;137;p9"/>
          <p:cNvPicPr preferRelativeResize="0"/>
          <p:nvPr/>
        </p:nvPicPr>
        <p:blipFill rotWithShape="1">
          <a:blip r:embed="rId3">
            <a:alphaModFix/>
          </a:blip>
          <a:srcRect/>
          <a:stretch/>
        </p:blipFill>
        <p:spPr>
          <a:xfrm>
            <a:off x="3507477" y="3134225"/>
            <a:ext cx="3483476" cy="1691550"/>
          </a:xfrm>
          <a:prstGeom prst="rect">
            <a:avLst/>
          </a:prstGeom>
          <a:noFill/>
          <a:ln>
            <a:noFill/>
          </a:ln>
        </p:spPr>
      </p:pic>
      <p:sp>
        <p:nvSpPr>
          <p:cNvPr id="138" name="Google Shape;138;p9"/>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10</a:t>
            </a:fld>
            <a:endParaRPr sz="1400">
              <a:solidFill>
                <a:schemeClr val="dk2"/>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g11fd0c0d257_1_9"/>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lv"/>
              <a:t>Līmeņi</a:t>
            </a:r>
            <a:endParaRPr/>
          </a:p>
        </p:txBody>
      </p:sp>
      <p:sp>
        <p:nvSpPr>
          <p:cNvPr id="144" name="Google Shape;144;g11fd0c0d257_1_9"/>
          <p:cNvSpPr txBox="1">
            <a:spLocks noGrp="1"/>
          </p:cNvSpPr>
          <p:nvPr>
            <p:ph type="body" idx="1"/>
          </p:nvPr>
        </p:nvSpPr>
        <p:spPr>
          <a:xfrm>
            <a:off x="176107" y="1919074"/>
            <a:ext cx="8896200" cy="30594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Clr>
                <a:srgbClr val="000000"/>
              </a:buClr>
              <a:buSzPts val="2000"/>
              <a:buFont typeface="Arial"/>
              <a:buChar char="●"/>
            </a:pPr>
            <a:r>
              <a:rPr lang="lv" sz="2000">
                <a:solidFill>
                  <a:srgbClr val="000000"/>
                </a:solidFill>
                <a:latin typeface="Arial"/>
                <a:ea typeface="Arial"/>
                <a:cs typeface="Arial"/>
                <a:sym typeface="Arial"/>
              </a:rPr>
              <a:t>Pēc klienta prasībām, darba gaitā, tikka izmainīts līmeņu loga dizains.</a:t>
            </a:r>
            <a:endParaRPr sz="2000">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45" name="Google Shape;145;g11fd0c0d257_1_9"/>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Clr>
                <a:srgbClr val="000000"/>
              </a:buClr>
              <a:buSzPts val="1000"/>
              <a:buFont typeface="Arial"/>
              <a:buNone/>
            </a:pPr>
            <a:fld id="{00000000-1234-1234-1234-123412341234}" type="slidenum">
              <a:rPr lang="lv"/>
              <a:t>11</a:t>
            </a:fld>
            <a:endParaRPr/>
          </a:p>
        </p:txBody>
      </p:sp>
      <p:pic>
        <p:nvPicPr>
          <p:cNvPr id="146" name="Google Shape;146;g11fd0c0d257_1_9"/>
          <p:cNvPicPr preferRelativeResize="0"/>
          <p:nvPr/>
        </p:nvPicPr>
        <p:blipFill>
          <a:blip r:embed="rId3">
            <a:alphaModFix/>
          </a:blip>
          <a:stretch>
            <a:fillRect/>
          </a:stretch>
        </p:blipFill>
        <p:spPr>
          <a:xfrm>
            <a:off x="419850" y="2946725"/>
            <a:ext cx="4016800" cy="2031750"/>
          </a:xfrm>
          <a:prstGeom prst="rect">
            <a:avLst/>
          </a:prstGeom>
          <a:noFill/>
          <a:ln>
            <a:noFill/>
          </a:ln>
        </p:spPr>
      </p:pic>
      <p:pic>
        <p:nvPicPr>
          <p:cNvPr id="147" name="Google Shape;147;g11fd0c0d257_1_9"/>
          <p:cNvPicPr preferRelativeResize="0"/>
          <p:nvPr/>
        </p:nvPicPr>
        <p:blipFill>
          <a:blip r:embed="rId4">
            <a:alphaModFix/>
          </a:blip>
          <a:stretch>
            <a:fillRect/>
          </a:stretch>
        </p:blipFill>
        <p:spPr>
          <a:xfrm>
            <a:off x="5360863" y="2946725"/>
            <a:ext cx="2809115" cy="2031750"/>
          </a:xfrm>
          <a:prstGeom prst="rect">
            <a:avLst/>
          </a:prstGeom>
          <a:noFill/>
          <a:ln>
            <a:noFill/>
          </a:ln>
        </p:spPr>
      </p:pic>
      <p:sp>
        <p:nvSpPr>
          <p:cNvPr id="148" name="Google Shape;148;g11fd0c0d257_1_9"/>
          <p:cNvSpPr txBox="1"/>
          <p:nvPr/>
        </p:nvSpPr>
        <p:spPr>
          <a:xfrm>
            <a:off x="419900" y="2485025"/>
            <a:ext cx="4016700" cy="4617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lv" sz="1800"/>
              <a:t>Vecais līmeņu loga dizains</a:t>
            </a:r>
            <a:endParaRPr sz="1200"/>
          </a:p>
        </p:txBody>
      </p:sp>
      <p:sp>
        <p:nvSpPr>
          <p:cNvPr id="149" name="Google Shape;149;g11fd0c0d257_1_9"/>
          <p:cNvSpPr txBox="1"/>
          <p:nvPr/>
        </p:nvSpPr>
        <p:spPr>
          <a:xfrm>
            <a:off x="5106875" y="2485025"/>
            <a:ext cx="3317100" cy="4617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lv" sz="1800"/>
              <a:t>Jaunais līmeņu loga dizains</a:t>
            </a:r>
            <a:endParaRPr sz="12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0"/>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200"/>
              <a:buNone/>
            </a:pPr>
            <a:r>
              <a:rPr lang="lv" sz="4500">
                <a:latin typeface="Arial"/>
                <a:ea typeface="Arial"/>
                <a:cs typeface="Arial"/>
                <a:sym typeface="Arial"/>
              </a:rPr>
              <a:t>Līmeņi</a:t>
            </a:r>
            <a:endParaRPr sz="4500">
              <a:latin typeface="Arial"/>
              <a:ea typeface="Arial"/>
              <a:cs typeface="Arial"/>
              <a:sym typeface="Arial"/>
            </a:endParaRPr>
          </a:p>
        </p:txBody>
      </p:sp>
      <p:sp>
        <p:nvSpPr>
          <p:cNvPr id="155" name="Google Shape;155;p10"/>
          <p:cNvSpPr txBox="1">
            <a:spLocks noGrp="1"/>
          </p:cNvSpPr>
          <p:nvPr>
            <p:ph type="body" idx="1"/>
          </p:nvPr>
        </p:nvSpPr>
        <p:spPr>
          <a:xfrm>
            <a:off x="471899" y="1919075"/>
            <a:ext cx="4459329" cy="271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lv" sz="2400">
                <a:solidFill>
                  <a:srgbClr val="000000"/>
                </a:solidFill>
                <a:latin typeface="Arial"/>
                <a:ea typeface="Arial"/>
                <a:cs typeface="Arial"/>
                <a:sym typeface="Arial"/>
              </a:rPr>
              <a:t>Katrs līmenis ir savādāks, gan līmeņa grūtībā, gan stratēģijā. Spēlē ir 10 līmeņi, sākot no 1., kas ir vieglākais un 10., kas ir grūtākais.</a:t>
            </a:r>
            <a:endParaRPr sz="2400">
              <a:solidFill>
                <a:srgbClr val="000000"/>
              </a:solidFill>
              <a:latin typeface="Arial"/>
              <a:ea typeface="Arial"/>
              <a:cs typeface="Arial"/>
              <a:sym typeface="Arial"/>
            </a:endParaRPr>
          </a:p>
        </p:txBody>
      </p:sp>
      <p:sp>
        <p:nvSpPr>
          <p:cNvPr id="156" name="Google Shape;156;p10"/>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12</a:t>
            </a:fld>
            <a:endParaRPr sz="1400">
              <a:solidFill>
                <a:schemeClr val="dk2"/>
              </a:solidFill>
            </a:endParaRPr>
          </a:p>
        </p:txBody>
      </p:sp>
      <p:pic>
        <p:nvPicPr>
          <p:cNvPr id="157" name="Google Shape;157;p10"/>
          <p:cNvPicPr preferRelativeResize="0"/>
          <p:nvPr/>
        </p:nvPicPr>
        <p:blipFill>
          <a:blip r:embed="rId3">
            <a:alphaModFix/>
          </a:blip>
          <a:stretch>
            <a:fillRect/>
          </a:stretch>
        </p:blipFill>
        <p:spPr>
          <a:xfrm>
            <a:off x="5013678" y="1919075"/>
            <a:ext cx="3907971" cy="2552014"/>
          </a:xfrm>
          <a:prstGeom prst="rect">
            <a:avLst/>
          </a:prstGeom>
          <a:noFill/>
          <a:ln>
            <a:noFill/>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11"/>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Clr>
                <a:srgbClr val="000000"/>
              </a:buClr>
              <a:buSzPct val="100000"/>
              <a:buFont typeface="Arial"/>
              <a:buNone/>
            </a:pPr>
            <a:r>
              <a:rPr lang="lv" sz="5000">
                <a:latin typeface="Arial"/>
                <a:ea typeface="Arial"/>
                <a:cs typeface="Arial"/>
                <a:sym typeface="Arial"/>
              </a:rPr>
              <a:t>Spēles dizains</a:t>
            </a:r>
            <a:endParaRPr/>
          </a:p>
        </p:txBody>
      </p:sp>
      <p:sp>
        <p:nvSpPr>
          <p:cNvPr id="163" name="Google Shape;163;p11"/>
          <p:cNvSpPr txBox="1">
            <a:spLocks noGrp="1"/>
          </p:cNvSpPr>
          <p:nvPr>
            <p:ph type="body" idx="1"/>
          </p:nvPr>
        </p:nvSpPr>
        <p:spPr>
          <a:xfrm>
            <a:off x="176107" y="1919074"/>
            <a:ext cx="8896133" cy="3059325"/>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800"/>
              <a:buNone/>
            </a:pPr>
            <a:r>
              <a:rPr lang="lv" sz="2400">
                <a:solidFill>
                  <a:srgbClr val="000000"/>
                </a:solidFill>
                <a:latin typeface="Arial"/>
                <a:ea typeface="Arial"/>
                <a:cs typeface="Arial"/>
                <a:sym typeface="Arial"/>
              </a:rPr>
              <a:t>Spēlē tiek veidoti paštaisīti modeļi, kurus izmantoju spēlē. Modeļus taisiju </a:t>
            </a:r>
            <a:r>
              <a:rPr lang="lv" sz="2400" i="1">
                <a:solidFill>
                  <a:srgbClr val="000000"/>
                </a:solidFill>
                <a:latin typeface="Arial"/>
                <a:ea typeface="Arial"/>
                <a:cs typeface="Arial"/>
                <a:sym typeface="Arial"/>
              </a:rPr>
              <a:t>Paint.net</a:t>
            </a:r>
            <a:r>
              <a:rPr lang="lv" sz="2400">
                <a:solidFill>
                  <a:srgbClr val="000000"/>
                </a:solidFill>
                <a:latin typeface="Arial"/>
                <a:ea typeface="Arial"/>
                <a:cs typeface="Arial"/>
                <a:sym typeface="Arial"/>
              </a:rPr>
              <a:t> programmā, kurā viegli izvēlēties 16px formātu.</a:t>
            </a:r>
            <a:endParaRPr sz="2400">
              <a:solidFill>
                <a:srgbClr val="000000"/>
              </a:solidFill>
              <a:latin typeface="Arial"/>
              <a:ea typeface="Arial"/>
              <a:cs typeface="Arial"/>
              <a:sym typeface="Arial"/>
            </a:endParaRPr>
          </a:p>
        </p:txBody>
      </p:sp>
      <p:sp>
        <p:nvSpPr>
          <p:cNvPr id="164" name="Google Shape;164;p11"/>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13</a:t>
            </a:fld>
            <a:endParaRPr sz="1400">
              <a:solidFill>
                <a:schemeClr val="dk2"/>
              </a:solidFill>
            </a:endParaRPr>
          </a:p>
        </p:txBody>
      </p:sp>
      <p:pic>
        <p:nvPicPr>
          <p:cNvPr id="165" name="Google Shape;165;p11"/>
          <p:cNvPicPr preferRelativeResize="0"/>
          <p:nvPr/>
        </p:nvPicPr>
        <p:blipFill rotWithShape="1">
          <a:blip r:embed="rId3">
            <a:alphaModFix/>
          </a:blip>
          <a:srcRect/>
          <a:stretch/>
        </p:blipFill>
        <p:spPr>
          <a:xfrm>
            <a:off x="5892875" y="3759652"/>
            <a:ext cx="1159150" cy="1186749"/>
          </a:xfrm>
          <a:prstGeom prst="rect">
            <a:avLst/>
          </a:prstGeom>
          <a:noFill/>
          <a:ln>
            <a:noFill/>
          </a:ln>
        </p:spPr>
      </p:pic>
      <p:pic>
        <p:nvPicPr>
          <p:cNvPr id="166" name="Google Shape;166;p11"/>
          <p:cNvPicPr preferRelativeResize="0"/>
          <p:nvPr/>
        </p:nvPicPr>
        <p:blipFill rotWithShape="1">
          <a:blip r:embed="rId4">
            <a:alphaModFix/>
          </a:blip>
          <a:srcRect/>
          <a:stretch/>
        </p:blipFill>
        <p:spPr>
          <a:xfrm>
            <a:off x="3963313" y="3763376"/>
            <a:ext cx="1179300" cy="1179300"/>
          </a:xfrm>
          <a:prstGeom prst="rect">
            <a:avLst/>
          </a:prstGeom>
          <a:noFill/>
          <a:ln>
            <a:noFill/>
          </a:ln>
        </p:spPr>
      </p:pic>
      <p:sp>
        <p:nvSpPr>
          <p:cNvPr id="167" name="Google Shape;167;p11"/>
          <p:cNvSpPr/>
          <p:nvPr/>
        </p:nvSpPr>
        <p:spPr>
          <a:xfrm>
            <a:off x="413067" y="3309065"/>
            <a:ext cx="1159151"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lv" sz="1400" b="0" i="0" u="none" strike="noStrike" cap="none">
                <a:solidFill>
                  <a:srgbClr val="000000"/>
                </a:solidFill>
                <a:latin typeface="Arial"/>
                <a:ea typeface="Arial"/>
                <a:cs typeface="Arial"/>
                <a:sym typeface="Arial"/>
              </a:rPr>
              <a:t>Plaisa </a:t>
            </a:r>
            <a:endParaRPr sz="1400" b="0" i="0" u="none" strike="noStrike" cap="none">
              <a:solidFill>
                <a:srgbClr val="000000"/>
              </a:solidFill>
              <a:latin typeface="Arial"/>
              <a:ea typeface="Arial"/>
              <a:cs typeface="Arial"/>
              <a:sym typeface="Arial"/>
            </a:endParaRPr>
          </a:p>
        </p:txBody>
      </p:sp>
      <p:sp>
        <p:nvSpPr>
          <p:cNvPr id="168" name="Google Shape;168;p11"/>
          <p:cNvSpPr/>
          <p:nvPr/>
        </p:nvSpPr>
        <p:spPr>
          <a:xfrm>
            <a:off x="1885241" y="3309065"/>
            <a:ext cx="1159151"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endParaRPr sz="1400" b="0" i="0" u="none" strike="noStrike" cap="none">
              <a:solidFill>
                <a:srgbClr val="000000"/>
              </a:solidFill>
              <a:latin typeface="Arial"/>
              <a:ea typeface="Arial"/>
              <a:cs typeface="Arial"/>
              <a:sym typeface="Arial"/>
            </a:endParaRPr>
          </a:p>
        </p:txBody>
      </p:sp>
      <p:sp>
        <p:nvSpPr>
          <p:cNvPr id="169" name="Google Shape;169;p11"/>
          <p:cNvSpPr/>
          <p:nvPr/>
        </p:nvSpPr>
        <p:spPr>
          <a:xfrm>
            <a:off x="2262833" y="3310890"/>
            <a:ext cx="1159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lv" sz="1400" b="0" i="0" u="none" strike="noStrike" cap="none">
                <a:solidFill>
                  <a:srgbClr val="000000"/>
                </a:solidFill>
                <a:latin typeface="Arial"/>
                <a:ea typeface="Arial"/>
                <a:cs typeface="Arial"/>
                <a:sym typeface="Arial"/>
              </a:rPr>
              <a:t>Plātne </a:t>
            </a:r>
            <a:endParaRPr sz="1400" b="0" i="0" u="none" strike="noStrike" cap="none">
              <a:solidFill>
                <a:srgbClr val="000000"/>
              </a:solidFill>
              <a:latin typeface="Arial"/>
              <a:ea typeface="Arial"/>
              <a:cs typeface="Arial"/>
              <a:sym typeface="Arial"/>
            </a:endParaRPr>
          </a:p>
        </p:txBody>
      </p:sp>
      <p:sp>
        <p:nvSpPr>
          <p:cNvPr id="170" name="Google Shape;170;p11"/>
          <p:cNvSpPr/>
          <p:nvPr/>
        </p:nvSpPr>
        <p:spPr>
          <a:xfrm>
            <a:off x="3973370" y="3294849"/>
            <a:ext cx="1159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lv" sz="1400" b="0" i="0" u="none" strike="noStrike" cap="none">
                <a:solidFill>
                  <a:srgbClr val="000000"/>
                </a:solidFill>
                <a:latin typeface="Arial"/>
                <a:ea typeface="Arial"/>
                <a:cs typeface="Arial"/>
                <a:sym typeface="Arial"/>
              </a:rPr>
              <a:t>Kaste</a:t>
            </a:r>
            <a:endParaRPr sz="1400" b="0" i="0" u="none" strike="noStrike" cap="none">
              <a:solidFill>
                <a:srgbClr val="000000"/>
              </a:solidFill>
              <a:latin typeface="Arial"/>
              <a:ea typeface="Arial"/>
              <a:cs typeface="Arial"/>
              <a:sym typeface="Arial"/>
            </a:endParaRPr>
          </a:p>
        </p:txBody>
      </p:sp>
      <p:sp>
        <p:nvSpPr>
          <p:cNvPr id="171" name="Google Shape;171;p11"/>
          <p:cNvSpPr/>
          <p:nvPr/>
        </p:nvSpPr>
        <p:spPr>
          <a:xfrm>
            <a:off x="5892865" y="3310905"/>
            <a:ext cx="1159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lv" sz="1400" b="0" i="0" u="none" strike="noStrike" cap="none">
                <a:solidFill>
                  <a:srgbClr val="000000"/>
                </a:solidFill>
                <a:latin typeface="Arial"/>
                <a:ea typeface="Arial"/>
                <a:cs typeface="Arial"/>
                <a:sym typeface="Arial"/>
              </a:rPr>
              <a:t>Siena </a:t>
            </a:r>
            <a:endParaRPr sz="1400" b="0" i="0" u="none" strike="noStrike" cap="none">
              <a:solidFill>
                <a:srgbClr val="000000"/>
              </a:solidFill>
              <a:latin typeface="Arial"/>
              <a:ea typeface="Arial"/>
              <a:cs typeface="Arial"/>
              <a:sym typeface="Arial"/>
            </a:endParaRPr>
          </a:p>
        </p:txBody>
      </p:sp>
      <p:sp>
        <p:nvSpPr>
          <p:cNvPr id="172" name="Google Shape;172;p11"/>
          <p:cNvSpPr/>
          <p:nvPr/>
        </p:nvSpPr>
        <p:spPr>
          <a:xfrm>
            <a:off x="7533723" y="3309068"/>
            <a:ext cx="1159200" cy="307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lv" sz="1400" b="0" i="0" u="none" strike="noStrike" cap="none">
                <a:solidFill>
                  <a:srgbClr val="000000"/>
                </a:solidFill>
                <a:latin typeface="Arial"/>
                <a:ea typeface="Arial"/>
                <a:cs typeface="Arial"/>
                <a:sym typeface="Arial"/>
              </a:rPr>
              <a:t>Cilvēks </a:t>
            </a:r>
            <a:endParaRPr sz="1400" b="0" i="0" u="none" strike="noStrike" cap="none">
              <a:solidFill>
                <a:srgbClr val="000000"/>
              </a:solidFill>
              <a:latin typeface="Arial"/>
              <a:ea typeface="Arial"/>
              <a:cs typeface="Arial"/>
              <a:sym typeface="Arial"/>
            </a:endParaRPr>
          </a:p>
        </p:txBody>
      </p:sp>
      <p:pic>
        <p:nvPicPr>
          <p:cNvPr id="173" name="Google Shape;173;p11"/>
          <p:cNvPicPr preferRelativeResize="0"/>
          <p:nvPr/>
        </p:nvPicPr>
        <p:blipFill>
          <a:blip r:embed="rId5">
            <a:alphaModFix/>
          </a:blip>
          <a:stretch>
            <a:fillRect/>
          </a:stretch>
        </p:blipFill>
        <p:spPr>
          <a:xfrm>
            <a:off x="413075" y="3763375"/>
            <a:ext cx="1179275" cy="1179275"/>
          </a:xfrm>
          <a:prstGeom prst="rect">
            <a:avLst/>
          </a:prstGeom>
          <a:noFill/>
          <a:ln>
            <a:noFill/>
          </a:ln>
        </p:spPr>
      </p:pic>
      <p:pic>
        <p:nvPicPr>
          <p:cNvPr id="174" name="Google Shape;174;p11"/>
          <p:cNvPicPr preferRelativeResize="0"/>
          <p:nvPr/>
        </p:nvPicPr>
        <p:blipFill>
          <a:blip r:embed="rId6">
            <a:alphaModFix/>
          </a:blip>
          <a:stretch>
            <a:fillRect/>
          </a:stretch>
        </p:blipFill>
        <p:spPr>
          <a:xfrm>
            <a:off x="2202800" y="3759650"/>
            <a:ext cx="1179275" cy="1217287"/>
          </a:xfrm>
          <a:prstGeom prst="rect">
            <a:avLst/>
          </a:prstGeom>
          <a:noFill/>
          <a:ln>
            <a:noFill/>
          </a:ln>
        </p:spPr>
      </p:pic>
      <p:pic>
        <p:nvPicPr>
          <p:cNvPr id="175" name="Google Shape;175;p11"/>
          <p:cNvPicPr preferRelativeResize="0"/>
          <p:nvPr/>
        </p:nvPicPr>
        <p:blipFill>
          <a:blip r:embed="rId7">
            <a:alphaModFix/>
          </a:blip>
          <a:stretch>
            <a:fillRect/>
          </a:stretch>
        </p:blipFill>
        <p:spPr>
          <a:xfrm>
            <a:off x="7533725" y="3759650"/>
            <a:ext cx="1159150" cy="1175249"/>
          </a:xfrm>
          <a:prstGeom prst="rect">
            <a:avLst/>
          </a:prstGeom>
          <a:noFill/>
          <a:ln>
            <a:no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2"/>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Clr>
                <a:srgbClr val="000000"/>
              </a:buClr>
              <a:buSzPct val="111111"/>
              <a:buFont typeface="Arial"/>
              <a:buNone/>
            </a:pPr>
            <a:r>
              <a:rPr lang="lv" sz="4500">
                <a:latin typeface="Arial"/>
                <a:ea typeface="Arial"/>
                <a:cs typeface="Arial"/>
                <a:sym typeface="Arial"/>
              </a:rPr>
              <a:t>Galvenais</a:t>
            </a:r>
            <a:r>
              <a:rPr lang="lv" sz="5000">
                <a:latin typeface="Arial"/>
                <a:ea typeface="Arial"/>
                <a:cs typeface="Arial"/>
                <a:sym typeface="Arial"/>
              </a:rPr>
              <a:t> varonis</a:t>
            </a:r>
            <a:endParaRPr/>
          </a:p>
        </p:txBody>
      </p:sp>
      <p:sp>
        <p:nvSpPr>
          <p:cNvPr id="181" name="Google Shape;181;p12"/>
          <p:cNvSpPr txBox="1">
            <a:spLocks noGrp="1"/>
          </p:cNvSpPr>
          <p:nvPr>
            <p:ph type="body" idx="1"/>
          </p:nvPr>
        </p:nvSpPr>
        <p:spPr>
          <a:xfrm>
            <a:off x="176108" y="1919074"/>
            <a:ext cx="5383772" cy="3059325"/>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800"/>
              <a:buNone/>
            </a:pPr>
            <a:r>
              <a:rPr lang="lv" sz="2400">
                <a:solidFill>
                  <a:srgbClr val="000000"/>
                </a:solidFill>
                <a:latin typeface="Arial"/>
                <a:ea typeface="Arial"/>
                <a:cs typeface="Arial"/>
                <a:sym typeface="Arial"/>
              </a:rPr>
              <a:t>Lietotājs kontrolēs galveno varoni, jeb “Cilvēku” ar bultiņām(→,←,↑,↓), kas veiks kustību spēlē. </a:t>
            </a:r>
            <a:endParaRPr sz="2400">
              <a:solidFill>
                <a:srgbClr val="000000"/>
              </a:solidFill>
              <a:latin typeface="Arial"/>
              <a:ea typeface="Arial"/>
              <a:cs typeface="Arial"/>
              <a:sym typeface="Arial"/>
            </a:endParaRPr>
          </a:p>
          <a:p>
            <a:pPr marL="0" lvl="0" indent="0" algn="l" rtl="0">
              <a:lnSpc>
                <a:spcPct val="115000"/>
              </a:lnSpc>
              <a:spcBef>
                <a:spcPts val="1200"/>
              </a:spcBef>
              <a:spcAft>
                <a:spcPts val="0"/>
              </a:spcAft>
              <a:buSzPts val="1800"/>
              <a:buNone/>
            </a:pPr>
            <a:r>
              <a:rPr lang="lv" sz="2400">
                <a:solidFill>
                  <a:srgbClr val="000000"/>
                </a:solidFill>
                <a:latin typeface="Arial"/>
                <a:ea typeface="Arial"/>
                <a:cs typeface="Arial"/>
                <a:sym typeface="Arial"/>
              </a:rPr>
              <a:t>“Cilvēka” blokshēma.</a:t>
            </a:r>
            <a:endParaRPr sz="2400">
              <a:solidFill>
                <a:srgbClr val="000000"/>
              </a:solidFill>
              <a:latin typeface="Arial"/>
              <a:ea typeface="Arial"/>
              <a:cs typeface="Arial"/>
              <a:sym typeface="Arial"/>
            </a:endParaRPr>
          </a:p>
          <a:p>
            <a:pPr marL="0" lvl="0" indent="0" algn="l" rtl="0">
              <a:lnSpc>
                <a:spcPct val="115000"/>
              </a:lnSpc>
              <a:spcBef>
                <a:spcPts val="1200"/>
              </a:spcBef>
              <a:spcAft>
                <a:spcPts val="1200"/>
              </a:spcAft>
              <a:buSzPts val="1800"/>
              <a:buNone/>
            </a:pPr>
            <a:endParaRPr sz="2400">
              <a:solidFill>
                <a:srgbClr val="000000"/>
              </a:solidFill>
              <a:latin typeface="Arial"/>
              <a:ea typeface="Arial"/>
              <a:cs typeface="Arial"/>
              <a:sym typeface="Arial"/>
            </a:endParaRPr>
          </a:p>
        </p:txBody>
      </p:sp>
      <p:sp>
        <p:nvSpPr>
          <p:cNvPr id="182" name="Google Shape;182;p12"/>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14</a:t>
            </a:fld>
            <a:endParaRPr sz="1400">
              <a:solidFill>
                <a:schemeClr val="dk2"/>
              </a:solidFill>
            </a:endParaRPr>
          </a:p>
        </p:txBody>
      </p:sp>
      <p:pic>
        <p:nvPicPr>
          <p:cNvPr id="183" name="Google Shape;183;p12"/>
          <p:cNvPicPr preferRelativeResize="0"/>
          <p:nvPr/>
        </p:nvPicPr>
        <p:blipFill rotWithShape="1">
          <a:blip r:embed="rId3">
            <a:alphaModFix/>
          </a:blip>
          <a:srcRect/>
          <a:stretch/>
        </p:blipFill>
        <p:spPr>
          <a:xfrm>
            <a:off x="6079331" y="121649"/>
            <a:ext cx="2398650" cy="4856750"/>
          </a:xfrm>
          <a:prstGeom prst="rect">
            <a:avLst/>
          </a:prstGeom>
          <a:noFill/>
          <a:ln w="9525" cap="flat" cmpd="sng">
            <a:solidFill>
              <a:srgbClr val="000000"/>
            </a:solidFill>
            <a:prstDash val="solid"/>
            <a:round/>
            <a:headEnd type="none" w="sm" len="sm"/>
            <a:tailEnd type="none" w="sm" len="sm"/>
          </a:ln>
        </p:spPr>
      </p:pic>
      <p:pic>
        <p:nvPicPr>
          <p:cNvPr id="184" name="Google Shape;184;p12"/>
          <p:cNvPicPr preferRelativeResize="0"/>
          <p:nvPr/>
        </p:nvPicPr>
        <p:blipFill>
          <a:blip r:embed="rId4">
            <a:alphaModFix/>
          </a:blip>
          <a:stretch>
            <a:fillRect/>
          </a:stretch>
        </p:blipFill>
        <p:spPr>
          <a:xfrm>
            <a:off x="3530900" y="3213800"/>
            <a:ext cx="1549625" cy="1571150"/>
          </a:xfrm>
          <a:prstGeom prst="rect">
            <a:avLst/>
          </a:prstGeom>
          <a:noFill/>
          <a:ln>
            <a:no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3"/>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79012"/>
              <a:buNone/>
            </a:pPr>
            <a:r>
              <a:rPr lang="lv" sz="4500">
                <a:latin typeface="Arial"/>
                <a:ea typeface="Arial"/>
                <a:cs typeface="Arial"/>
                <a:sym typeface="Arial"/>
              </a:rPr>
              <a:t>Kaste un plātne</a:t>
            </a:r>
            <a:endParaRPr/>
          </a:p>
        </p:txBody>
      </p:sp>
      <p:sp>
        <p:nvSpPr>
          <p:cNvPr id="190" name="Google Shape;190;p13"/>
          <p:cNvSpPr txBox="1">
            <a:spLocks noGrp="1"/>
          </p:cNvSpPr>
          <p:nvPr>
            <p:ph type="body" idx="1"/>
          </p:nvPr>
        </p:nvSpPr>
        <p:spPr>
          <a:xfrm>
            <a:off x="226972" y="1861457"/>
            <a:ext cx="3430629" cy="1379764"/>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lv" sz="2000">
                <a:solidFill>
                  <a:srgbClr val="000000"/>
                </a:solidFill>
                <a:latin typeface="Arial"/>
                <a:ea typeface="Arial"/>
                <a:cs typeface="Arial"/>
                <a:sym typeface="Arial"/>
              </a:rPr>
              <a:t>Lietotājam ir iespēja pagrūst kasti uz jebkuru pusi, uz kuru pats vari veikt kustību.</a:t>
            </a:r>
            <a:endParaRPr sz="2000">
              <a:solidFill>
                <a:srgbClr val="000000"/>
              </a:solidFill>
              <a:latin typeface="Arial"/>
              <a:ea typeface="Arial"/>
              <a:cs typeface="Arial"/>
              <a:sym typeface="Arial"/>
            </a:endParaRPr>
          </a:p>
        </p:txBody>
      </p:sp>
      <p:sp>
        <p:nvSpPr>
          <p:cNvPr id="191" name="Google Shape;191;p13"/>
          <p:cNvSpPr txBox="1">
            <a:spLocks noGrp="1"/>
          </p:cNvSpPr>
          <p:nvPr>
            <p:ph type="body" idx="2"/>
          </p:nvPr>
        </p:nvSpPr>
        <p:spPr>
          <a:xfrm>
            <a:off x="3600450" y="1796143"/>
            <a:ext cx="5471791" cy="1507293"/>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400"/>
              <a:buNone/>
            </a:pPr>
            <a:r>
              <a:rPr lang="lv" sz="2000">
                <a:solidFill>
                  <a:srgbClr val="000000"/>
                </a:solidFill>
                <a:latin typeface="Arial"/>
                <a:ea typeface="Arial"/>
                <a:cs typeface="Arial"/>
                <a:sym typeface="Arial"/>
              </a:rPr>
              <a:t>Lietotājam ir iespēja uzgrūst kasti uz plātnes, kas strādās kā atslēga, kad kaste tiek uzstumta uz plātnes tā nokrāsojas zaļā krāsā, kas nozīmē ka plātne ir aktivizēta.</a:t>
            </a:r>
            <a:endParaRPr/>
          </a:p>
          <a:p>
            <a:pPr marL="139700" lvl="0" indent="0" algn="l" rtl="0">
              <a:lnSpc>
                <a:spcPct val="115000"/>
              </a:lnSpc>
              <a:spcBef>
                <a:spcPts val="1200"/>
              </a:spcBef>
              <a:spcAft>
                <a:spcPts val="0"/>
              </a:spcAft>
              <a:buSzPts val="1400"/>
              <a:buNone/>
            </a:pPr>
            <a:endParaRPr sz="2000">
              <a:solidFill>
                <a:schemeClr val="dk2"/>
              </a:solidFill>
              <a:latin typeface="Arial"/>
              <a:ea typeface="Arial"/>
              <a:cs typeface="Arial"/>
              <a:sym typeface="Arial"/>
            </a:endParaRPr>
          </a:p>
        </p:txBody>
      </p:sp>
      <p:sp>
        <p:nvSpPr>
          <p:cNvPr id="192" name="Google Shape;192;p13"/>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15</a:t>
            </a:fld>
            <a:endParaRPr sz="1400">
              <a:solidFill>
                <a:schemeClr val="dk2"/>
              </a:solidFill>
            </a:endParaRPr>
          </a:p>
        </p:txBody>
      </p:sp>
      <p:pic>
        <p:nvPicPr>
          <p:cNvPr id="193" name="Google Shape;193;p13"/>
          <p:cNvPicPr preferRelativeResize="0"/>
          <p:nvPr/>
        </p:nvPicPr>
        <p:blipFill rotWithShape="1">
          <a:blip r:embed="rId3">
            <a:alphaModFix/>
          </a:blip>
          <a:srcRect/>
          <a:stretch/>
        </p:blipFill>
        <p:spPr>
          <a:xfrm>
            <a:off x="1040246" y="3303436"/>
            <a:ext cx="1668500" cy="1668500"/>
          </a:xfrm>
          <a:prstGeom prst="rect">
            <a:avLst/>
          </a:prstGeom>
          <a:noFill/>
          <a:ln>
            <a:noFill/>
          </a:ln>
        </p:spPr>
      </p:pic>
      <p:pic>
        <p:nvPicPr>
          <p:cNvPr id="194" name="Google Shape;194;p13"/>
          <p:cNvPicPr preferRelativeResize="0"/>
          <p:nvPr/>
        </p:nvPicPr>
        <p:blipFill rotWithShape="1">
          <a:blip r:embed="rId4">
            <a:alphaModFix/>
          </a:blip>
          <a:srcRect/>
          <a:stretch/>
        </p:blipFill>
        <p:spPr>
          <a:xfrm>
            <a:off x="6501304" y="3303436"/>
            <a:ext cx="1616050" cy="1568250"/>
          </a:xfrm>
          <a:prstGeom prst="rect">
            <a:avLst/>
          </a:prstGeom>
          <a:noFill/>
          <a:ln>
            <a:noFill/>
          </a:ln>
        </p:spPr>
      </p:pic>
      <p:pic>
        <p:nvPicPr>
          <p:cNvPr id="195" name="Google Shape;195;p13"/>
          <p:cNvPicPr preferRelativeResize="0"/>
          <p:nvPr/>
        </p:nvPicPr>
        <p:blipFill>
          <a:blip r:embed="rId5">
            <a:alphaModFix/>
          </a:blip>
          <a:stretch>
            <a:fillRect/>
          </a:stretch>
        </p:blipFill>
        <p:spPr>
          <a:xfrm>
            <a:off x="3763975" y="3303613"/>
            <a:ext cx="1616050" cy="1668124"/>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14"/>
          <p:cNvSpPr txBox="1">
            <a:spLocks noGrp="1"/>
          </p:cNvSpPr>
          <p:nvPr>
            <p:ph type="title"/>
          </p:nvPr>
        </p:nvSpPr>
        <p:spPr>
          <a:xfrm>
            <a:off x="460950" y="738725"/>
            <a:ext cx="8222100" cy="767700"/>
          </a:xfrm>
          <a:prstGeom prst="rect">
            <a:avLst/>
          </a:prstGeom>
          <a:noFill/>
          <a:ln>
            <a:noFill/>
          </a:ln>
        </p:spPr>
        <p:txBody>
          <a:bodyPr spcFirstLastPara="1" wrap="square" lIns="91425" tIns="91425" rIns="91425" bIns="91425" anchor="b" anchorCtr="0">
            <a:normAutofit fontScale="90000"/>
          </a:bodyPr>
          <a:lstStyle/>
          <a:p>
            <a:pPr marL="0" marR="0" lvl="0" indent="0" algn="l" rtl="0">
              <a:lnSpc>
                <a:spcPct val="100000"/>
              </a:lnSpc>
              <a:spcBef>
                <a:spcPts val="0"/>
              </a:spcBef>
              <a:spcAft>
                <a:spcPts val="0"/>
              </a:spcAft>
              <a:buSzPct val="79012"/>
              <a:buNone/>
            </a:pPr>
            <a:r>
              <a:rPr lang="lv" sz="4500">
                <a:latin typeface="Arial"/>
                <a:ea typeface="Arial"/>
                <a:cs typeface="Arial"/>
                <a:sym typeface="Arial"/>
              </a:rPr>
              <a:t>Siena un plaisa</a:t>
            </a:r>
            <a:endParaRPr/>
          </a:p>
        </p:txBody>
      </p:sp>
      <p:sp>
        <p:nvSpPr>
          <p:cNvPr id="201" name="Google Shape;201;p14"/>
          <p:cNvSpPr txBox="1">
            <a:spLocks noGrp="1"/>
          </p:cNvSpPr>
          <p:nvPr>
            <p:ph type="body" idx="1"/>
          </p:nvPr>
        </p:nvSpPr>
        <p:spPr>
          <a:xfrm>
            <a:off x="129000" y="1854224"/>
            <a:ext cx="4549200" cy="2400300"/>
          </a:xfrm>
          <a:prstGeom prst="rect">
            <a:avLst/>
          </a:prstGeom>
          <a:noFill/>
          <a:ln>
            <a:noFill/>
          </a:ln>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SzPts val="1400"/>
              <a:buNone/>
            </a:pPr>
            <a:r>
              <a:rPr lang="lv" sz="2000" dirty="0">
                <a:solidFill>
                  <a:srgbClr val="000000"/>
                </a:solidFill>
                <a:latin typeface="Arial"/>
                <a:ea typeface="Arial"/>
                <a:cs typeface="Arial"/>
                <a:sym typeface="Arial"/>
              </a:rPr>
              <a:t>Siena ir objekts, kuram nevar iziet cauri, nevar pagrūst un iznīcināt, kastes nevar izstumt cauri.</a:t>
            </a:r>
            <a:endParaRPr sz="2400" dirty="0"/>
          </a:p>
        </p:txBody>
      </p:sp>
      <p:sp>
        <p:nvSpPr>
          <p:cNvPr id="202" name="Google Shape;202;p14"/>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16</a:t>
            </a:fld>
            <a:endParaRPr sz="1400">
              <a:solidFill>
                <a:schemeClr val="dk2"/>
              </a:solidFill>
            </a:endParaRPr>
          </a:p>
        </p:txBody>
      </p:sp>
      <p:pic>
        <p:nvPicPr>
          <p:cNvPr id="203" name="Google Shape;203;p14"/>
          <p:cNvPicPr preferRelativeResize="0"/>
          <p:nvPr/>
        </p:nvPicPr>
        <p:blipFill rotWithShape="1">
          <a:blip r:embed="rId3">
            <a:alphaModFix/>
          </a:blip>
          <a:srcRect l="2573" t="6776" r="3309" b="2882"/>
          <a:stretch/>
        </p:blipFill>
        <p:spPr>
          <a:xfrm>
            <a:off x="1122401" y="3331025"/>
            <a:ext cx="1577825" cy="1479200"/>
          </a:xfrm>
          <a:prstGeom prst="rect">
            <a:avLst/>
          </a:prstGeom>
          <a:noFill/>
          <a:ln>
            <a:noFill/>
          </a:ln>
        </p:spPr>
      </p:pic>
      <p:sp>
        <p:nvSpPr>
          <p:cNvPr id="204" name="Google Shape;204;p14"/>
          <p:cNvSpPr txBox="1"/>
          <p:nvPr/>
        </p:nvSpPr>
        <p:spPr>
          <a:xfrm>
            <a:off x="4114800" y="1807575"/>
            <a:ext cx="4856700" cy="2493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lv" sz="2000"/>
              <a:t>Lietotājam ir iespēja iegrūst kasti plaisā, kas aiztaisīs plaisu ar kastes palīdzību un ļaus “Cilvēkam” mierīgi pārvietoties pāri (strādā kā tilts). Beta versijas izstrādes laikā klients vēlējās “Grāvi” pārsaukts uz “Plaisu”.</a:t>
            </a:r>
            <a:endParaRPr/>
          </a:p>
          <a:p>
            <a:pPr marL="0" lvl="0" indent="0" algn="l" rtl="0">
              <a:spcBef>
                <a:spcPts val="1200"/>
              </a:spcBef>
              <a:spcAft>
                <a:spcPts val="0"/>
              </a:spcAft>
              <a:buNone/>
            </a:pPr>
            <a:endParaRPr sz="2000"/>
          </a:p>
        </p:txBody>
      </p:sp>
      <p:pic>
        <p:nvPicPr>
          <p:cNvPr id="205" name="Google Shape;205;p14"/>
          <p:cNvPicPr preferRelativeResize="0"/>
          <p:nvPr/>
        </p:nvPicPr>
        <p:blipFill>
          <a:blip r:embed="rId4">
            <a:alphaModFix/>
          </a:blip>
          <a:stretch>
            <a:fillRect/>
          </a:stretch>
        </p:blipFill>
        <p:spPr>
          <a:xfrm>
            <a:off x="5283675" y="3467450"/>
            <a:ext cx="1434375" cy="1434375"/>
          </a:xfrm>
          <a:prstGeom prst="rect">
            <a:avLst/>
          </a:prstGeom>
          <a:noFill/>
          <a:ln>
            <a:noFill/>
          </a:ln>
        </p:spPr>
      </p:pic>
      <p:pic>
        <p:nvPicPr>
          <p:cNvPr id="206" name="Google Shape;206;p14"/>
          <p:cNvPicPr preferRelativeResize="0"/>
          <p:nvPr/>
        </p:nvPicPr>
        <p:blipFill>
          <a:blip r:embed="rId5">
            <a:alphaModFix/>
          </a:blip>
          <a:stretch>
            <a:fillRect/>
          </a:stretch>
        </p:blipFill>
        <p:spPr>
          <a:xfrm>
            <a:off x="6849450" y="3467450"/>
            <a:ext cx="1363846" cy="1434375"/>
          </a:xfrm>
          <a:prstGeom prst="rect">
            <a:avLst/>
          </a:prstGeom>
          <a:noFill/>
          <a:ln>
            <a:noFill/>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g11fd0c0d257_1_0"/>
          <p:cNvSpPr txBox="1">
            <a:spLocks noGrp="1"/>
          </p:cNvSpPr>
          <p:nvPr>
            <p:ph type="title"/>
          </p:nvPr>
        </p:nvSpPr>
        <p:spPr>
          <a:xfrm>
            <a:off x="219975" y="731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lv"/>
              <a:t>Pauze</a:t>
            </a:r>
            <a:endParaRPr/>
          </a:p>
        </p:txBody>
      </p:sp>
      <p:sp>
        <p:nvSpPr>
          <p:cNvPr id="212" name="Google Shape;212;g11fd0c0d257_1_0"/>
          <p:cNvSpPr txBox="1">
            <a:spLocks noGrp="1"/>
          </p:cNvSpPr>
          <p:nvPr>
            <p:ph type="body" idx="1"/>
          </p:nvPr>
        </p:nvSpPr>
        <p:spPr>
          <a:xfrm>
            <a:off x="176103" y="1919075"/>
            <a:ext cx="5248800" cy="3059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lv" sz="2000" dirty="0">
                <a:solidFill>
                  <a:srgbClr val="000000"/>
                </a:solidFill>
                <a:latin typeface="Arial"/>
                <a:ea typeface="Arial"/>
                <a:cs typeface="Arial"/>
                <a:sym typeface="Arial"/>
              </a:rPr>
              <a:t>Ieejot jebkurā līmēnī, var iesraudzīt pogu “Pauze”, kur iekšā būs opcijas:</a:t>
            </a:r>
            <a:endParaRPr sz="2000" dirty="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AutoNum type="arabicPeriod"/>
            </a:pPr>
            <a:r>
              <a:rPr lang="lv" sz="2000" dirty="0">
                <a:solidFill>
                  <a:srgbClr val="000000"/>
                </a:solidFill>
                <a:latin typeface="Arial"/>
                <a:ea typeface="Arial"/>
                <a:cs typeface="Arial"/>
                <a:sym typeface="Arial"/>
              </a:rPr>
              <a:t>Turpināt</a:t>
            </a:r>
            <a:endParaRPr sz="2000" dirty="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AutoNum type="arabicPeriod"/>
            </a:pPr>
            <a:r>
              <a:rPr lang="lv" sz="2000" dirty="0">
                <a:solidFill>
                  <a:srgbClr val="000000"/>
                </a:solidFill>
                <a:latin typeface="Arial"/>
                <a:ea typeface="Arial"/>
                <a:cs typeface="Arial"/>
                <a:sym typeface="Arial"/>
              </a:rPr>
              <a:t>Restartēt līmeni</a:t>
            </a:r>
            <a:endParaRPr sz="2000" dirty="0">
              <a:solidFill>
                <a:srgbClr val="000000"/>
              </a:solidFill>
              <a:latin typeface="Arial"/>
              <a:ea typeface="Arial"/>
              <a:cs typeface="Arial"/>
              <a:sym typeface="Arial"/>
            </a:endParaRPr>
          </a:p>
          <a:p>
            <a:pPr marL="457200" lvl="0" indent="-342900" algn="l" rtl="0">
              <a:spcBef>
                <a:spcPts val="0"/>
              </a:spcBef>
              <a:spcAft>
                <a:spcPts val="0"/>
              </a:spcAft>
              <a:buClr>
                <a:srgbClr val="000000"/>
              </a:buClr>
              <a:buSzPts val="1800"/>
              <a:buFont typeface="Arial"/>
              <a:buAutoNum type="arabicPeriod"/>
            </a:pPr>
            <a:r>
              <a:rPr lang="lv" sz="2000" dirty="0">
                <a:solidFill>
                  <a:srgbClr val="000000"/>
                </a:solidFill>
                <a:latin typeface="Arial"/>
                <a:ea typeface="Arial"/>
                <a:cs typeface="Arial"/>
                <a:sym typeface="Arial"/>
              </a:rPr>
              <a:t>Iziet uz sākumu</a:t>
            </a:r>
            <a:endParaRPr sz="2000" dirty="0">
              <a:solidFill>
                <a:srgbClr val="000000"/>
              </a:solidFill>
              <a:latin typeface="Arial"/>
              <a:ea typeface="Arial"/>
              <a:cs typeface="Arial"/>
              <a:sym typeface="Arial"/>
            </a:endParaRPr>
          </a:p>
        </p:txBody>
      </p:sp>
      <p:sp>
        <p:nvSpPr>
          <p:cNvPr id="213" name="Google Shape;213;g11fd0c0d257_1_0"/>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Clr>
                <a:srgbClr val="000000"/>
              </a:buClr>
              <a:buSzPts val="1000"/>
              <a:buFont typeface="Arial"/>
              <a:buNone/>
            </a:pPr>
            <a:fld id="{00000000-1234-1234-1234-123412341234}" type="slidenum">
              <a:rPr lang="lv"/>
              <a:t>17</a:t>
            </a:fld>
            <a:endParaRPr/>
          </a:p>
        </p:txBody>
      </p:sp>
      <p:pic>
        <p:nvPicPr>
          <p:cNvPr id="214" name="Google Shape;214;g11fd0c0d257_1_0"/>
          <p:cNvPicPr preferRelativeResize="0"/>
          <p:nvPr/>
        </p:nvPicPr>
        <p:blipFill>
          <a:blip r:embed="rId3">
            <a:alphaModFix/>
          </a:blip>
          <a:stretch>
            <a:fillRect/>
          </a:stretch>
        </p:blipFill>
        <p:spPr>
          <a:xfrm>
            <a:off x="1985500" y="3913650"/>
            <a:ext cx="2462050" cy="984825"/>
          </a:xfrm>
          <a:prstGeom prst="rect">
            <a:avLst/>
          </a:prstGeom>
          <a:noFill/>
          <a:ln>
            <a:noFill/>
          </a:ln>
        </p:spPr>
      </p:pic>
      <p:pic>
        <p:nvPicPr>
          <p:cNvPr id="215" name="Google Shape;215;g11fd0c0d257_1_0"/>
          <p:cNvPicPr preferRelativeResize="0"/>
          <p:nvPr/>
        </p:nvPicPr>
        <p:blipFill rotWithShape="1">
          <a:blip r:embed="rId4">
            <a:alphaModFix/>
          </a:blip>
          <a:srcRect l="2296" t="1526"/>
          <a:stretch/>
        </p:blipFill>
        <p:spPr>
          <a:xfrm>
            <a:off x="5395450" y="1777025"/>
            <a:ext cx="2698396" cy="3201450"/>
          </a:xfrm>
          <a:prstGeom prst="rect">
            <a:avLst/>
          </a:prstGeom>
          <a:noFill/>
          <a:ln>
            <a:no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6"/>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SzPct val="71111"/>
              <a:buNone/>
            </a:pPr>
            <a:r>
              <a:rPr lang="lv" sz="5000" dirty="0" smtClean="0">
                <a:latin typeface="Arial"/>
                <a:ea typeface="Arial"/>
                <a:cs typeface="Arial"/>
                <a:sym typeface="Arial"/>
              </a:rPr>
              <a:t>Testēšana</a:t>
            </a:r>
            <a:endParaRPr dirty="0"/>
          </a:p>
        </p:txBody>
      </p:sp>
      <p:sp>
        <p:nvSpPr>
          <p:cNvPr id="221" name="Google Shape;221;p16"/>
          <p:cNvSpPr txBox="1">
            <a:spLocks noGrp="1"/>
          </p:cNvSpPr>
          <p:nvPr>
            <p:ph type="body" idx="1"/>
          </p:nvPr>
        </p:nvSpPr>
        <p:spPr>
          <a:xfrm>
            <a:off x="176107" y="1796144"/>
            <a:ext cx="8896133" cy="3182256"/>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SzPts val="1800"/>
              <a:buNone/>
            </a:pPr>
            <a:r>
              <a:rPr lang="lv" dirty="0">
                <a:solidFill>
                  <a:srgbClr val="000000"/>
                </a:solidFill>
                <a:latin typeface="Arial"/>
                <a:ea typeface="Arial"/>
                <a:cs typeface="Arial"/>
                <a:sym typeface="Arial"/>
              </a:rPr>
              <a:t>Testējot spēli, tika atrastas kļūdas:</a:t>
            </a:r>
            <a:endParaRPr dirty="0">
              <a:solidFill>
                <a:srgbClr val="000000"/>
              </a:solidFill>
              <a:latin typeface="Arial"/>
              <a:ea typeface="Arial"/>
              <a:cs typeface="Arial"/>
              <a:sym typeface="Arial"/>
            </a:endParaRPr>
          </a:p>
          <a:p>
            <a:pPr marL="0" lvl="0" indent="0" algn="l" rtl="0">
              <a:lnSpc>
                <a:spcPct val="115000"/>
              </a:lnSpc>
              <a:spcBef>
                <a:spcPts val="600"/>
              </a:spcBef>
              <a:spcAft>
                <a:spcPts val="0"/>
              </a:spcAft>
              <a:buClr>
                <a:srgbClr val="000000"/>
              </a:buClr>
              <a:buSzPts val="1600"/>
              <a:buFont typeface="Arial"/>
              <a:buChar char="●"/>
            </a:pPr>
            <a:r>
              <a:rPr lang="lv" dirty="0">
                <a:solidFill>
                  <a:srgbClr val="000000"/>
                </a:solidFill>
                <a:latin typeface="Arial"/>
                <a:ea typeface="Arial"/>
                <a:cs typeface="Arial"/>
                <a:sym typeface="Arial"/>
              </a:rPr>
              <a:t>Kasti uzstumjot uz plātnes, tā tika pastumta zem tās. (Vizuālā testēšana)</a:t>
            </a:r>
            <a:br>
              <a:rPr lang="lv" dirty="0">
                <a:solidFill>
                  <a:srgbClr val="000000"/>
                </a:solidFill>
                <a:latin typeface="Arial"/>
                <a:ea typeface="Arial"/>
                <a:cs typeface="Arial"/>
                <a:sym typeface="Arial"/>
              </a:rPr>
            </a:br>
            <a:r>
              <a:rPr lang="lv" b="1" dirty="0">
                <a:solidFill>
                  <a:srgbClr val="000000"/>
                </a:solidFill>
                <a:latin typeface="Arial"/>
                <a:ea typeface="Arial"/>
                <a:cs typeface="Arial"/>
                <a:sym typeface="Arial"/>
              </a:rPr>
              <a:t>Risinājumi: Izmainiju plātnes slāni uz -1 un atstāju kastes slāni uz 0.</a:t>
            </a:r>
            <a:endParaRPr b="1" dirty="0">
              <a:solidFill>
                <a:srgbClr val="000000"/>
              </a:solidFill>
              <a:latin typeface="Arial"/>
              <a:ea typeface="Arial"/>
              <a:cs typeface="Arial"/>
              <a:sym typeface="Arial"/>
            </a:endParaRPr>
          </a:p>
          <a:p>
            <a:pPr marL="0" marR="0" lvl="0" indent="0" algn="l" rtl="0">
              <a:lnSpc>
                <a:spcPct val="115000"/>
              </a:lnSpc>
              <a:spcBef>
                <a:spcPts val="1200"/>
              </a:spcBef>
              <a:spcAft>
                <a:spcPts val="0"/>
              </a:spcAft>
              <a:buClr>
                <a:srgbClr val="000000"/>
              </a:buClr>
              <a:buSzPts val="1600"/>
              <a:buFont typeface="Arial"/>
              <a:buChar char="●"/>
            </a:pPr>
            <a:r>
              <a:rPr lang="lv" dirty="0">
                <a:solidFill>
                  <a:srgbClr val="000000"/>
                </a:solidFill>
                <a:latin typeface="Arial"/>
                <a:ea typeface="Arial"/>
                <a:cs typeface="Arial"/>
                <a:sym typeface="Arial"/>
              </a:rPr>
              <a:t>Pogas logos nestrādāja (funkcionālā testēšana).</a:t>
            </a:r>
            <a:br>
              <a:rPr lang="lv" dirty="0">
                <a:solidFill>
                  <a:srgbClr val="000000"/>
                </a:solidFill>
                <a:latin typeface="Arial"/>
                <a:ea typeface="Arial"/>
                <a:cs typeface="Arial"/>
                <a:sym typeface="Arial"/>
              </a:rPr>
            </a:br>
            <a:r>
              <a:rPr lang="lv" b="1" dirty="0">
                <a:solidFill>
                  <a:srgbClr val="000000"/>
                </a:solidFill>
                <a:latin typeface="Arial"/>
                <a:ea typeface="Arial"/>
                <a:cs typeface="Arial"/>
                <a:sym typeface="Arial"/>
              </a:rPr>
              <a:t>Risinājumi: Vispirms katrai pogai iedot </a:t>
            </a:r>
            <a:r>
              <a:rPr lang="lv" b="1" i="1" dirty="0">
                <a:solidFill>
                  <a:srgbClr val="000000"/>
                </a:solidFill>
                <a:latin typeface="Arial"/>
                <a:ea typeface="Arial"/>
                <a:cs typeface="Arial"/>
                <a:sym typeface="Arial"/>
              </a:rPr>
              <a:t>OnButtonClick</a:t>
            </a:r>
            <a:r>
              <a:rPr lang="lv" b="1" dirty="0">
                <a:solidFill>
                  <a:srgbClr val="000000"/>
                </a:solidFill>
                <a:latin typeface="Arial"/>
                <a:ea typeface="Arial"/>
                <a:cs typeface="Arial"/>
                <a:sym typeface="Arial"/>
              </a:rPr>
              <a:t> funkciju, tad iedot pareizo kodu un iztestēt.</a:t>
            </a:r>
            <a:endParaRPr b="1" dirty="0">
              <a:solidFill>
                <a:srgbClr val="000000"/>
              </a:solidFill>
              <a:latin typeface="Arial"/>
              <a:ea typeface="Arial"/>
              <a:cs typeface="Arial"/>
              <a:sym typeface="Arial"/>
            </a:endParaRPr>
          </a:p>
          <a:p>
            <a:pPr marL="0" marR="0" lvl="0" indent="0" algn="l" rtl="0">
              <a:lnSpc>
                <a:spcPct val="115000"/>
              </a:lnSpc>
              <a:spcBef>
                <a:spcPts val="600"/>
              </a:spcBef>
              <a:spcAft>
                <a:spcPts val="0"/>
              </a:spcAft>
              <a:buClr>
                <a:srgbClr val="000000"/>
              </a:buClr>
              <a:buSzPts val="1600"/>
              <a:buFont typeface="Arial"/>
              <a:buChar char="●"/>
            </a:pPr>
            <a:r>
              <a:rPr lang="lv" dirty="0">
                <a:solidFill>
                  <a:srgbClr val="000000"/>
                </a:solidFill>
                <a:latin typeface="Arial"/>
                <a:ea typeface="Arial"/>
                <a:cs typeface="Arial"/>
                <a:sym typeface="Arial"/>
              </a:rPr>
              <a:t>No </a:t>
            </a:r>
            <a:r>
              <a:rPr lang="lv" i="1" dirty="0">
                <a:solidFill>
                  <a:srgbClr val="000000"/>
                </a:solidFill>
                <a:latin typeface="Arial"/>
                <a:ea typeface="Arial"/>
                <a:cs typeface="Arial"/>
                <a:sym typeface="Arial"/>
              </a:rPr>
              <a:t>Unity</a:t>
            </a:r>
            <a:r>
              <a:rPr lang="lv" dirty="0">
                <a:solidFill>
                  <a:srgbClr val="000000"/>
                </a:solidFill>
                <a:latin typeface="Arial"/>
                <a:ea typeface="Arial"/>
                <a:cs typeface="Arial"/>
                <a:sym typeface="Arial"/>
              </a:rPr>
              <a:t> puses nesaņem datus no datubāzes (Algoritma testēšana)</a:t>
            </a:r>
            <a:br>
              <a:rPr lang="lv" dirty="0">
                <a:solidFill>
                  <a:srgbClr val="000000"/>
                </a:solidFill>
                <a:latin typeface="Arial"/>
                <a:ea typeface="Arial"/>
                <a:cs typeface="Arial"/>
                <a:sym typeface="Arial"/>
              </a:rPr>
            </a:br>
            <a:r>
              <a:rPr lang="lv" b="1" dirty="0">
                <a:solidFill>
                  <a:srgbClr val="000000"/>
                </a:solidFill>
                <a:latin typeface="Arial"/>
                <a:ea typeface="Arial"/>
                <a:cs typeface="Arial"/>
                <a:sym typeface="Arial"/>
              </a:rPr>
              <a:t>Risinājumi: pārbaudīt ar koda palīdzību vai kods izsūtu pieprasījuma uz datubāzi, un vai datubāze saņem.</a:t>
            </a:r>
            <a:endParaRPr b="1" dirty="0">
              <a:solidFill>
                <a:srgbClr val="000000"/>
              </a:solidFill>
              <a:latin typeface="Arial"/>
              <a:ea typeface="Arial"/>
              <a:cs typeface="Arial"/>
              <a:sym typeface="Arial"/>
            </a:endParaRPr>
          </a:p>
          <a:p>
            <a:pPr marL="0" marR="0" lvl="0" indent="0" algn="l" rtl="0">
              <a:lnSpc>
                <a:spcPct val="115000"/>
              </a:lnSpc>
              <a:spcBef>
                <a:spcPts val="1200"/>
              </a:spcBef>
              <a:spcAft>
                <a:spcPts val="1200"/>
              </a:spcAft>
              <a:buSzPts val="1800"/>
              <a:buNone/>
            </a:pPr>
            <a:endParaRPr dirty="0">
              <a:solidFill>
                <a:srgbClr val="000000"/>
              </a:solidFill>
              <a:latin typeface="Arial"/>
              <a:ea typeface="Arial"/>
              <a:cs typeface="Arial"/>
              <a:sym typeface="Arial"/>
            </a:endParaRPr>
          </a:p>
        </p:txBody>
      </p:sp>
      <p:sp>
        <p:nvSpPr>
          <p:cNvPr id="222" name="Google Shape;222;p16"/>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18</a:t>
            </a:fld>
            <a:endParaRPr sz="1400">
              <a:solidFill>
                <a:schemeClr val="dk2"/>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17"/>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a:bodyPr>
          <a:lstStyle/>
          <a:p>
            <a:pPr marL="0" lvl="0" indent="0" algn="l" rtl="0">
              <a:lnSpc>
                <a:spcPct val="100000"/>
              </a:lnSpc>
              <a:spcBef>
                <a:spcPts val="0"/>
              </a:spcBef>
              <a:spcAft>
                <a:spcPts val="0"/>
              </a:spcAft>
              <a:buSzPts val="3200"/>
              <a:buNone/>
            </a:pPr>
            <a:r>
              <a:rPr lang="lv"/>
              <a:t>Spēles “Kastes” prezentācija</a:t>
            </a:r>
            <a:endParaRPr/>
          </a:p>
        </p:txBody>
      </p:sp>
      <p:sp>
        <p:nvSpPr>
          <p:cNvPr id="228" name="Google Shape;228;p17"/>
          <p:cNvSpPr txBox="1">
            <a:spLocks noGrp="1"/>
          </p:cNvSpPr>
          <p:nvPr>
            <p:ph type="body" idx="1"/>
          </p:nvPr>
        </p:nvSpPr>
        <p:spPr>
          <a:xfrm>
            <a:off x="176107" y="1919074"/>
            <a:ext cx="8896133" cy="3059325"/>
          </a:xfrm>
          <a:prstGeom prst="rect">
            <a:avLst/>
          </a:prstGeom>
          <a:noFill/>
          <a:ln>
            <a:noFill/>
          </a:ln>
        </p:spPr>
        <p:txBody>
          <a:bodyPr spcFirstLastPara="1" wrap="square" lIns="91425" tIns="91425" rIns="91425" bIns="91425" anchor="t" anchorCtr="0">
            <a:normAutofit/>
          </a:bodyPr>
          <a:lstStyle/>
          <a:p>
            <a:pPr marL="457200" lvl="0" indent="-228600" algn="l" rtl="0">
              <a:lnSpc>
                <a:spcPct val="115000"/>
              </a:lnSpc>
              <a:spcBef>
                <a:spcPts val="0"/>
              </a:spcBef>
              <a:spcAft>
                <a:spcPts val="0"/>
              </a:spcAft>
              <a:buSzPts val="1800"/>
              <a:buNone/>
            </a:pPr>
            <a:endParaRPr/>
          </a:p>
        </p:txBody>
      </p:sp>
      <p:sp>
        <p:nvSpPr>
          <p:cNvPr id="229" name="Google Shape;229;p17"/>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rmAutofit/>
          </a:bodyPr>
          <a:lstStyle/>
          <a:p>
            <a:pPr marL="0" lvl="0" indent="0" algn="r" rtl="0">
              <a:lnSpc>
                <a:spcPct val="100000"/>
              </a:lnSpc>
              <a:spcBef>
                <a:spcPts val="0"/>
              </a:spcBef>
              <a:spcAft>
                <a:spcPts val="0"/>
              </a:spcAft>
              <a:buSzPts val="1000"/>
              <a:buNone/>
            </a:pPr>
            <a:fld id="{00000000-1234-1234-1234-123412341234}" type="slidenum">
              <a:rPr lang="lv"/>
              <a:t>19</a:t>
            </a:fld>
            <a:endParaRPr/>
          </a:p>
        </p:txBody>
      </p:sp>
      <p:pic>
        <p:nvPicPr>
          <p:cNvPr id="230" name="Google Shape;230;p17"/>
          <p:cNvPicPr preferRelativeResize="0"/>
          <p:nvPr/>
        </p:nvPicPr>
        <p:blipFill>
          <a:blip r:embed="rId3">
            <a:alphaModFix/>
          </a:blip>
          <a:stretch>
            <a:fillRect/>
          </a:stretch>
        </p:blipFill>
        <p:spPr>
          <a:xfrm>
            <a:off x="1353225" y="1777775"/>
            <a:ext cx="5568550" cy="3132301"/>
          </a:xfrm>
          <a:prstGeom prst="rect">
            <a:avLst/>
          </a:prstGeom>
          <a:noFill/>
          <a:ln>
            <a:noFill/>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2"/>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Clr>
                <a:srgbClr val="000000"/>
              </a:buClr>
              <a:buSzPct val="100000"/>
              <a:buFont typeface="Arial"/>
              <a:buNone/>
            </a:pPr>
            <a:r>
              <a:rPr lang="lv" sz="5000">
                <a:latin typeface="Arial"/>
                <a:ea typeface="Arial"/>
                <a:cs typeface="Arial"/>
                <a:sym typeface="Arial"/>
              </a:rPr>
              <a:t>Projekta uzdevums</a:t>
            </a:r>
            <a:endParaRPr/>
          </a:p>
        </p:txBody>
      </p:sp>
      <p:sp>
        <p:nvSpPr>
          <p:cNvPr id="74" name="Google Shape;74;p2"/>
          <p:cNvSpPr txBox="1">
            <a:spLocks noGrp="1"/>
          </p:cNvSpPr>
          <p:nvPr>
            <p:ph type="body" idx="1"/>
          </p:nvPr>
        </p:nvSpPr>
        <p:spPr>
          <a:xfrm>
            <a:off x="176107" y="1919074"/>
            <a:ext cx="8896133" cy="3059325"/>
          </a:xfrm>
          <a:prstGeom prst="rect">
            <a:avLst/>
          </a:prstGeom>
          <a:noFill/>
          <a:ln>
            <a:noFill/>
          </a:ln>
        </p:spPr>
        <p:txBody>
          <a:bodyPr spcFirstLastPara="1" wrap="square" lIns="91425" tIns="91425" rIns="91425" bIns="91425" anchor="t" anchorCtr="0">
            <a:noAutofit/>
          </a:bodyPr>
          <a:lstStyle/>
          <a:p>
            <a:pPr marL="0" lvl="1" indent="0" algn="l" rtl="0">
              <a:lnSpc>
                <a:spcPct val="90000"/>
              </a:lnSpc>
              <a:spcBef>
                <a:spcPts val="600"/>
              </a:spcBef>
              <a:spcAft>
                <a:spcPts val="0"/>
              </a:spcAft>
              <a:buSzPts val="1400"/>
              <a:buNone/>
            </a:pPr>
            <a:r>
              <a:rPr lang="lv" sz="2400" b="1">
                <a:solidFill>
                  <a:srgbClr val="000000"/>
                </a:solidFill>
                <a:latin typeface="Arial"/>
                <a:ea typeface="Arial"/>
                <a:cs typeface="Arial"/>
                <a:sym typeface="Arial"/>
              </a:rPr>
              <a:t>Spēles izstradašana:</a:t>
            </a:r>
            <a:endParaRPr sz="2400" b="1">
              <a:solidFill>
                <a:srgbClr val="000000"/>
              </a:solidFill>
              <a:latin typeface="Arial"/>
              <a:ea typeface="Arial"/>
              <a:cs typeface="Arial"/>
              <a:sym typeface="Arial"/>
            </a:endParaRPr>
          </a:p>
          <a:p>
            <a:pPr marL="457200" lvl="0" indent="-355600" algn="l" rtl="0">
              <a:lnSpc>
                <a:spcPct val="150000"/>
              </a:lnSpc>
              <a:spcBef>
                <a:spcPts val="600"/>
              </a:spcBef>
              <a:spcAft>
                <a:spcPts val="0"/>
              </a:spcAft>
              <a:buClr>
                <a:srgbClr val="000000"/>
              </a:buClr>
              <a:buSzPts val="2000"/>
              <a:buFont typeface="Arial"/>
              <a:buChar char="●"/>
            </a:pPr>
            <a:r>
              <a:rPr lang="lv" sz="2000">
                <a:solidFill>
                  <a:srgbClr val="000000"/>
                </a:solidFill>
                <a:latin typeface="Arial"/>
                <a:ea typeface="Arial"/>
                <a:cs typeface="Arial"/>
                <a:sym typeface="Arial"/>
              </a:rPr>
              <a:t>Pēc klienta prasībām izstrādāt datorspēles "Kaste" beta versiju.</a:t>
            </a:r>
            <a:endParaRPr sz="2000">
              <a:solidFill>
                <a:srgbClr val="000000"/>
              </a:solidFill>
              <a:latin typeface="Arial"/>
              <a:ea typeface="Arial"/>
              <a:cs typeface="Arial"/>
              <a:sym typeface="Arial"/>
            </a:endParaRPr>
          </a:p>
          <a:p>
            <a:pPr marL="0" lvl="1" indent="0" algn="l" rtl="0">
              <a:lnSpc>
                <a:spcPct val="90000"/>
              </a:lnSpc>
              <a:spcBef>
                <a:spcPts val="1200"/>
              </a:spcBef>
              <a:spcAft>
                <a:spcPts val="0"/>
              </a:spcAft>
              <a:buSzPts val="1400"/>
              <a:buNone/>
            </a:pPr>
            <a:r>
              <a:rPr lang="lv" sz="2400" b="1">
                <a:solidFill>
                  <a:srgbClr val="000000"/>
                </a:solidFill>
                <a:latin typeface="Arial"/>
                <a:ea typeface="Arial"/>
                <a:cs typeface="Arial"/>
                <a:sym typeface="Arial"/>
              </a:rPr>
              <a:t>Galveno varoņa funkcionalitāti: </a:t>
            </a:r>
            <a:endParaRPr sz="2400" b="1">
              <a:solidFill>
                <a:srgbClr val="000000"/>
              </a:solidFill>
              <a:latin typeface="Arial"/>
              <a:ea typeface="Arial"/>
              <a:cs typeface="Arial"/>
              <a:sym typeface="Arial"/>
            </a:endParaRPr>
          </a:p>
          <a:p>
            <a:pPr marL="457200" lvl="0" indent="-355600" algn="l" rtl="0">
              <a:lnSpc>
                <a:spcPct val="90000"/>
              </a:lnSpc>
              <a:spcBef>
                <a:spcPts val="600"/>
              </a:spcBef>
              <a:spcAft>
                <a:spcPts val="0"/>
              </a:spcAft>
              <a:buClr>
                <a:srgbClr val="000000"/>
              </a:buClr>
              <a:buSzPts val="2000"/>
              <a:buFont typeface="Arial"/>
              <a:buChar char="●"/>
            </a:pPr>
            <a:r>
              <a:rPr lang="lv" sz="2000">
                <a:solidFill>
                  <a:srgbClr val="000000"/>
                </a:solidFill>
                <a:latin typeface="Arial"/>
                <a:ea typeface="Arial"/>
                <a:cs typeface="Arial"/>
                <a:sym typeface="Arial"/>
              </a:rPr>
              <a:t>Veikt kustību un pagrūst kastes.</a:t>
            </a:r>
            <a:endParaRPr sz="2000">
              <a:solidFill>
                <a:srgbClr val="000000"/>
              </a:solidFill>
              <a:latin typeface="Arial"/>
              <a:ea typeface="Arial"/>
              <a:cs typeface="Arial"/>
              <a:sym typeface="Arial"/>
            </a:endParaRPr>
          </a:p>
          <a:p>
            <a:pPr marL="0" lvl="1" indent="0" algn="l" rtl="0">
              <a:lnSpc>
                <a:spcPct val="90000"/>
              </a:lnSpc>
              <a:spcBef>
                <a:spcPts val="1200"/>
              </a:spcBef>
              <a:spcAft>
                <a:spcPts val="0"/>
              </a:spcAft>
              <a:buSzPts val="1400"/>
              <a:buNone/>
            </a:pPr>
            <a:r>
              <a:rPr lang="lv" sz="2400" b="1">
                <a:solidFill>
                  <a:srgbClr val="000000"/>
                </a:solidFill>
                <a:latin typeface="Arial"/>
                <a:ea typeface="Arial"/>
                <a:cs typeface="Arial"/>
                <a:sym typeface="Arial"/>
              </a:rPr>
              <a:t>Līmeņi</a:t>
            </a:r>
            <a:r>
              <a:rPr lang="lv" sz="2400">
                <a:solidFill>
                  <a:srgbClr val="000000"/>
                </a:solidFill>
                <a:latin typeface="Arial"/>
                <a:ea typeface="Arial"/>
                <a:cs typeface="Arial"/>
                <a:sym typeface="Arial"/>
              </a:rPr>
              <a:t>:</a:t>
            </a:r>
            <a:endParaRPr sz="2400">
              <a:solidFill>
                <a:srgbClr val="000000"/>
              </a:solidFill>
              <a:latin typeface="Arial"/>
              <a:ea typeface="Arial"/>
              <a:cs typeface="Arial"/>
              <a:sym typeface="Arial"/>
            </a:endParaRPr>
          </a:p>
          <a:p>
            <a:pPr marL="457200" lvl="0" indent="-355600" algn="l" rtl="0">
              <a:lnSpc>
                <a:spcPct val="90000"/>
              </a:lnSpc>
              <a:spcBef>
                <a:spcPts val="600"/>
              </a:spcBef>
              <a:spcAft>
                <a:spcPts val="600"/>
              </a:spcAft>
              <a:buClr>
                <a:srgbClr val="000000"/>
              </a:buClr>
              <a:buSzPts val="2000"/>
              <a:buFont typeface="Arial"/>
              <a:buChar char="●"/>
            </a:pPr>
            <a:r>
              <a:rPr lang="lv" sz="2000">
                <a:solidFill>
                  <a:srgbClr val="000000"/>
                </a:solidFill>
                <a:latin typeface="Arial"/>
                <a:ea typeface="Arial"/>
                <a:cs typeface="Arial"/>
                <a:sym typeface="Arial"/>
              </a:rPr>
              <a:t>Spēlē ir 10 līmeņi un katram līmenim ir sava grūtības pakāpe.</a:t>
            </a:r>
            <a:endParaRPr sz="2000">
              <a:solidFill>
                <a:srgbClr val="000000"/>
              </a:solidFill>
              <a:latin typeface="Arial"/>
              <a:ea typeface="Arial"/>
              <a:cs typeface="Arial"/>
              <a:sym typeface="Arial"/>
            </a:endParaRPr>
          </a:p>
        </p:txBody>
      </p:sp>
      <p:sp>
        <p:nvSpPr>
          <p:cNvPr id="75" name="Google Shape;75;p2"/>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2</a:t>
            </a:fld>
            <a:endParaRPr sz="1400">
              <a:solidFill>
                <a:schemeClr val="dk2"/>
              </a:solidFill>
            </a:endParaRPr>
          </a:p>
        </p:txBody>
      </p:sp>
      <p:pic>
        <p:nvPicPr>
          <p:cNvPr id="76" name="Google Shape;76;p2"/>
          <p:cNvPicPr preferRelativeResize="0"/>
          <p:nvPr/>
        </p:nvPicPr>
        <p:blipFill>
          <a:blip r:embed="rId3">
            <a:alphaModFix/>
          </a:blip>
          <a:stretch>
            <a:fillRect/>
          </a:stretch>
        </p:blipFill>
        <p:spPr>
          <a:xfrm>
            <a:off x="6665975" y="2898900"/>
            <a:ext cx="1213725" cy="1230575"/>
          </a:xfrm>
          <a:prstGeom prst="rect">
            <a:avLst/>
          </a:prstGeom>
          <a:noFill/>
          <a:ln>
            <a:noFill/>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18"/>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200"/>
              <a:buNone/>
            </a:pPr>
            <a:r>
              <a:rPr lang="lv" sz="4500" dirty="0" smtClean="0">
                <a:latin typeface="Arial"/>
                <a:ea typeface="Arial"/>
                <a:cs typeface="Arial"/>
                <a:sym typeface="Arial"/>
              </a:rPr>
              <a:t>Secinājumi (I)</a:t>
            </a:r>
            <a:endParaRPr sz="4500" dirty="0">
              <a:latin typeface="Arial"/>
              <a:ea typeface="Arial"/>
              <a:cs typeface="Arial"/>
              <a:sym typeface="Arial"/>
            </a:endParaRPr>
          </a:p>
        </p:txBody>
      </p:sp>
      <p:sp>
        <p:nvSpPr>
          <p:cNvPr id="236" name="Google Shape;236;p18"/>
          <p:cNvSpPr txBox="1">
            <a:spLocks noGrp="1"/>
          </p:cNvSpPr>
          <p:nvPr>
            <p:ph type="body" idx="1"/>
          </p:nvPr>
        </p:nvSpPr>
        <p:spPr>
          <a:xfrm>
            <a:off x="176050" y="1618225"/>
            <a:ext cx="8896200" cy="3471000"/>
          </a:xfrm>
          <a:prstGeom prst="rect">
            <a:avLst/>
          </a:prstGeom>
          <a:noFill/>
          <a:ln>
            <a:noFill/>
          </a:ln>
        </p:spPr>
        <p:txBody>
          <a:bodyPr spcFirstLastPara="1" wrap="square" lIns="91425" tIns="54000" rIns="91425" bIns="54000" anchor="t" anchorCtr="0">
            <a:noAutofit/>
          </a:bodyPr>
          <a:lstStyle/>
          <a:p>
            <a:pPr marL="280799" marR="0" lvl="0" indent="-249400" algn="l" rtl="0">
              <a:lnSpc>
                <a:spcPct val="115000"/>
              </a:lnSpc>
              <a:spcBef>
                <a:spcPts val="0"/>
              </a:spcBef>
              <a:spcAft>
                <a:spcPts val="0"/>
              </a:spcAft>
              <a:buClr>
                <a:srgbClr val="000000"/>
              </a:buClr>
              <a:buSzPts val="2000"/>
              <a:buFont typeface="Arial"/>
              <a:buChar char="●"/>
            </a:pPr>
            <a:r>
              <a:rPr lang="lv" sz="2400" dirty="0" smtClean="0">
                <a:solidFill>
                  <a:srgbClr val="000000"/>
                </a:solidFill>
                <a:latin typeface="Arial"/>
                <a:ea typeface="Arial"/>
                <a:cs typeface="Arial"/>
                <a:sym typeface="Arial"/>
              </a:rPr>
              <a:t>Izveidoti fiziskie </a:t>
            </a:r>
            <a:r>
              <a:rPr lang="lv" sz="2400" dirty="0">
                <a:solidFill>
                  <a:srgbClr val="000000"/>
                </a:solidFill>
                <a:latin typeface="Arial"/>
                <a:ea typeface="Arial"/>
                <a:cs typeface="Arial"/>
                <a:sym typeface="Arial"/>
              </a:rPr>
              <a:t>attēli, logi un </a:t>
            </a:r>
            <a:r>
              <a:rPr lang="lv" sz="2400" dirty="0" smtClean="0">
                <a:solidFill>
                  <a:srgbClr val="000000"/>
                </a:solidFill>
                <a:latin typeface="Arial"/>
                <a:ea typeface="Arial"/>
                <a:cs typeface="Arial"/>
                <a:sym typeface="Arial"/>
              </a:rPr>
              <a:t>modeļi, klients akceptēja.</a:t>
            </a:r>
            <a:endParaRPr sz="2400" dirty="0">
              <a:solidFill>
                <a:srgbClr val="000000"/>
              </a:solidFill>
              <a:latin typeface="Arial"/>
              <a:ea typeface="Arial"/>
              <a:cs typeface="Arial"/>
              <a:sym typeface="Arial"/>
            </a:endParaRPr>
          </a:p>
          <a:p>
            <a:pPr marL="280799" marR="0" lvl="0" indent="-249400" algn="l" rtl="0">
              <a:lnSpc>
                <a:spcPct val="115000"/>
              </a:lnSpc>
              <a:spcBef>
                <a:spcPts val="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Lielas grūtības sagādāja </a:t>
            </a:r>
            <a:r>
              <a:rPr lang="lv" sz="2400" i="1" dirty="0">
                <a:solidFill>
                  <a:srgbClr val="000000"/>
                </a:solidFill>
                <a:latin typeface="Arial"/>
                <a:ea typeface="Arial"/>
                <a:cs typeface="Arial"/>
                <a:sym typeface="Arial"/>
              </a:rPr>
              <a:t>Unity</a:t>
            </a:r>
            <a:r>
              <a:rPr lang="lv" sz="2400" dirty="0">
                <a:solidFill>
                  <a:srgbClr val="000000"/>
                </a:solidFill>
                <a:latin typeface="Arial"/>
                <a:ea typeface="Arial"/>
                <a:cs typeface="Arial"/>
                <a:sym typeface="Arial"/>
              </a:rPr>
              <a:t> un datubāzes savienošana un saprast, kā programmas strādā kopā viena ar otru.</a:t>
            </a:r>
            <a:endParaRPr sz="2400" dirty="0">
              <a:solidFill>
                <a:srgbClr val="000000"/>
              </a:solidFill>
              <a:latin typeface="Arial"/>
              <a:ea typeface="Arial"/>
              <a:cs typeface="Arial"/>
              <a:sym typeface="Arial"/>
            </a:endParaRPr>
          </a:p>
          <a:p>
            <a:pPr marL="280799" marR="0" lvl="0" indent="-249400" algn="l" rtl="0">
              <a:lnSpc>
                <a:spcPct val="115000"/>
              </a:lnSpc>
              <a:spcBef>
                <a:spcPts val="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Nelielas grūtības sagādāja pogu </a:t>
            </a:r>
            <a:r>
              <a:rPr lang="lv" sz="2400" dirty="0" smtClean="0">
                <a:solidFill>
                  <a:srgbClr val="000000"/>
                </a:solidFill>
                <a:latin typeface="Arial"/>
                <a:ea typeface="Arial"/>
                <a:cs typeface="Arial"/>
                <a:sym typeface="Arial"/>
              </a:rPr>
              <a:t>nospiešanas funcionalitātes realizēšana </a:t>
            </a:r>
            <a:r>
              <a:rPr lang="lv" sz="2400" i="1" dirty="0">
                <a:solidFill>
                  <a:srgbClr val="000000"/>
                </a:solidFill>
                <a:latin typeface="Arial"/>
                <a:ea typeface="Arial"/>
                <a:cs typeface="Arial"/>
                <a:sym typeface="Arial"/>
              </a:rPr>
              <a:t>Unity </a:t>
            </a:r>
            <a:r>
              <a:rPr lang="lv" sz="2400" dirty="0">
                <a:solidFill>
                  <a:srgbClr val="000000"/>
                </a:solidFill>
                <a:latin typeface="Arial"/>
                <a:ea typeface="Arial"/>
                <a:cs typeface="Arial"/>
                <a:sym typeface="Arial"/>
              </a:rPr>
              <a:t>spēļu dzinējā.</a:t>
            </a:r>
            <a:endParaRPr sz="2400" dirty="0">
              <a:latin typeface="Arial"/>
              <a:ea typeface="Arial"/>
              <a:cs typeface="Arial"/>
              <a:sym typeface="Arial"/>
            </a:endParaRPr>
          </a:p>
          <a:p>
            <a:pPr marL="280799" lvl="0" indent="-249400">
              <a:buClr>
                <a:srgbClr val="000000"/>
              </a:buClr>
              <a:buSzPts val="2000"/>
              <a:buFont typeface="Arial"/>
              <a:buChar char="●"/>
            </a:pPr>
            <a:r>
              <a:rPr lang="lv" sz="2400" dirty="0">
                <a:solidFill>
                  <a:srgbClr val="000000"/>
                </a:solidFill>
                <a:latin typeface="Arial"/>
                <a:ea typeface="Arial"/>
                <a:cs typeface="Arial"/>
                <a:sym typeface="Arial"/>
              </a:rPr>
              <a:t>Nostiprinātas zināšanas </a:t>
            </a:r>
            <a:r>
              <a:rPr lang="lv" sz="2400" i="1" dirty="0" smtClean="0">
                <a:solidFill>
                  <a:srgbClr val="000000"/>
                </a:solidFill>
                <a:latin typeface="Arial"/>
                <a:ea typeface="Arial"/>
                <a:cs typeface="Arial"/>
                <a:sym typeface="Arial"/>
              </a:rPr>
              <a:t>PHP</a:t>
            </a:r>
            <a:r>
              <a:rPr lang="lv" sz="2400" dirty="0" smtClean="0">
                <a:solidFill>
                  <a:srgbClr val="000000"/>
                </a:solidFill>
                <a:latin typeface="Arial"/>
                <a:ea typeface="Arial"/>
                <a:cs typeface="Arial"/>
                <a:sym typeface="Arial"/>
              </a:rPr>
              <a:t> </a:t>
            </a:r>
            <a:r>
              <a:rPr lang="lv" sz="2400" dirty="0">
                <a:solidFill>
                  <a:srgbClr val="000000"/>
                </a:solidFill>
                <a:latin typeface="Arial"/>
                <a:ea typeface="Arial"/>
                <a:cs typeface="Arial"/>
                <a:sym typeface="Arial"/>
              </a:rPr>
              <a:t>un </a:t>
            </a:r>
            <a:r>
              <a:rPr lang="lv" sz="2400" i="1" dirty="0">
                <a:solidFill>
                  <a:srgbClr val="000000"/>
                </a:solidFill>
                <a:latin typeface="Arial"/>
                <a:ea typeface="Arial"/>
                <a:cs typeface="Arial"/>
                <a:sym typeface="Arial"/>
              </a:rPr>
              <a:t>C</a:t>
            </a:r>
            <a:r>
              <a:rPr lang="lv" sz="2400" i="1" dirty="0" smtClean="0">
                <a:solidFill>
                  <a:srgbClr val="000000"/>
                </a:solidFill>
                <a:latin typeface="Arial"/>
                <a:ea typeface="Arial"/>
                <a:cs typeface="Arial"/>
                <a:sym typeface="Arial"/>
              </a:rPr>
              <a:t># </a:t>
            </a:r>
            <a:r>
              <a:rPr lang="lv" sz="2400" dirty="0" smtClean="0">
                <a:solidFill>
                  <a:srgbClr val="000000"/>
                </a:solidFill>
                <a:latin typeface="Arial"/>
                <a:ea typeface="Arial"/>
                <a:cs typeface="Arial"/>
                <a:sym typeface="Arial"/>
              </a:rPr>
              <a:t>izmantošanā.</a:t>
            </a:r>
            <a:endParaRPr sz="2400" dirty="0">
              <a:latin typeface="Arial"/>
              <a:ea typeface="Arial"/>
              <a:cs typeface="Arial"/>
              <a:sym typeface="Arial"/>
            </a:endParaRPr>
          </a:p>
        </p:txBody>
      </p:sp>
      <p:sp>
        <p:nvSpPr>
          <p:cNvPr id="237" name="Google Shape;237;p18"/>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20</a:t>
            </a:fld>
            <a:endParaRPr sz="1400">
              <a:solidFill>
                <a:schemeClr val="dk2"/>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18"/>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200"/>
              <a:buNone/>
            </a:pPr>
            <a:r>
              <a:rPr lang="lv" sz="4500" dirty="0" smtClean="0">
                <a:latin typeface="Arial"/>
                <a:ea typeface="Arial"/>
                <a:cs typeface="Arial"/>
                <a:sym typeface="Arial"/>
              </a:rPr>
              <a:t>Secinājumi (II)</a:t>
            </a:r>
            <a:endParaRPr sz="4500" dirty="0">
              <a:latin typeface="Arial"/>
              <a:ea typeface="Arial"/>
              <a:cs typeface="Arial"/>
              <a:sym typeface="Arial"/>
            </a:endParaRPr>
          </a:p>
        </p:txBody>
      </p:sp>
      <p:sp>
        <p:nvSpPr>
          <p:cNvPr id="236" name="Google Shape;236;p18"/>
          <p:cNvSpPr txBox="1">
            <a:spLocks noGrp="1"/>
          </p:cNvSpPr>
          <p:nvPr>
            <p:ph type="body" idx="1"/>
          </p:nvPr>
        </p:nvSpPr>
        <p:spPr>
          <a:xfrm>
            <a:off x="176050" y="1618225"/>
            <a:ext cx="8896200" cy="3471000"/>
          </a:xfrm>
          <a:prstGeom prst="rect">
            <a:avLst/>
          </a:prstGeom>
          <a:noFill/>
          <a:ln>
            <a:noFill/>
          </a:ln>
        </p:spPr>
        <p:txBody>
          <a:bodyPr spcFirstLastPara="1" wrap="square" lIns="91425" tIns="54000" rIns="91425" bIns="54000" anchor="t" anchorCtr="0">
            <a:noAutofit/>
          </a:bodyPr>
          <a:lstStyle/>
          <a:p>
            <a:pPr marL="280799" marR="0" lvl="0" indent="-249400" algn="l" rtl="0">
              <a:lnSpc>
                <a:spcPct val="115000"/>
              </a:lnSpc>
              <a:spcBef>
                <a:spcPts val="0"/>
              </a:spcBef>
              <a:spcAft>
                <a:spcPts val="0"/>
              </a:spcAft>
              <a:buClr>
                <a:srgbClr val="000000"/>
              </a:buClr>
              <a:buSzPts val="2000"/>
              <a:buFont typeface="Arial"/>
              <a:buChar char="●"/>
            </a:pPr>
            <a:r>
              <a:rPr lang="lv" sz="2400" dirty="0" smtClean="0">
                <a:solidFill>
                  <a:srgbClr val="000000"/>
                </a:solidFill>
                <a:latin typeface="Arial"/>
                <a:ea typeface="Arial"/>
                <a:cs typeface="Arial"/>
                <a:sym typeface="Arial"/>
              </a:rPr>
              <a:t>Klienta prasības </a:t>
            </a:r>
            <a:r>
              <a:rPr lang="lv" sz="2400" dirty="0">
                <a:solidFill>
                  <a:srgbClr val="000000"/>
                </a:solidFill>
                <a:latin typeface="Arial"/>
                <a:ea typeface="Arial"/>
                <a:cs typeface="Arial"/>
                <a:sym typeface="Arial"/>
              </a:rPr>
              <a:t>darba </a:t>
            </a:r>
            <a:r>
              <a:rPr lang="lv" sz="2400" dirty="0" smtClean="0">
                <a:solidFill>
                  <a:srgbClr val="000000"/>
                </a:solidFill>
                <a:latin typeface="Arial"/>
                <a:ea typeface="Arial"/>
                <a:cs typeface="Arial"/>
                <a:sym typeface="Arial"/>
              </a:rPr>
              <a:t>gaitā </a:t>
            </a:r>
            <a:r>
              <a:rPr lang="lv" sz="2400" dirty="0">
                <a:solidFill>
                  <a:srgbClr val="000000"/>
                </a:solidFill>
                <a:latin typeface="Arial"/>
                <a:ea typeface="Arial"/>
                <a:cs typeface="Arial"/>
                <a:sym typeface="Arial"/>
              </a:rPr>
              <a:t>tika </a:t>
            </a:r>
            <a:r>
              <a:rPr lang="lv" sz="2400" dirty="0" smtClean="0">
                <a:solidFill>
                  <a:srgbClr val="000000"/>
                </a:solidFill>
                <a:latin typeface="Arial"/>
                <a:ea typeface="Arial"/>
                <a:cs typeface="Arial"/>
                <a:sym typeface="Arial"/>
              </a:rPr>
              <a:t>mainītas, </a:t>
            </a:r>
            <a:r>
              <a:rPr lang="lv" sz="2400" dirty="0">
                <a:solidFill>
                  <a:srgbClr val="000000"/>
                </a:solidFill>
                <a:latin typeface="Arial"/>
                <a:ea typeface="Arial"/>
                <a:cs typeface="Arial"/>
                <a:sym typeface="Arial"/>
              </a:rPr>
              <a:t>objekta nosaukums “Grāvis” </a:t>
            </a:r>
            <a:r>
              <a:rPr lang="lv" sz="2400" dirty="0" smtClean="0">
                <a:solidFill>
                  <a:srgbClr val="000000"/>
                </a:solidFill>
                <a:latin typeface="Arial"/>
                <a:ea typeface="Arial"/>
                <a:cs typeface="Arial"/>
                <a:sym typeface="Arial"/>
              </a:rPr>
              <a:t>tika pārsaukts uz </a:t>
            </a:r>
            <a:r>
              <a:rPr lang="lv" sz="2400" dirty="0">
                <a:solidFill>
                  <a:srgbClr val="000000"/>
                </a:solidFill>
                <a:latin typeface="Arial"/>
                <a:ea typeface="Arial"/>
                <a:cs typeface="Arial"/>
                <a:sym typeface="Arial"/>
              </a:rPr>
              <a:t>“Plaisu”.</a:t>
            </a:r>
            <a:endParaRPr sz="2400" dirty="0">
              <a:solidFill>
                <a:srgbClr val="000000"/>
              </a:solidFill>
              <a:latin typeface="Arial"/>
              <a:ea typeface="Arial"/>
              <a:cs typeface="Arial"/>
              <a:sym typeface="Arial"/>
            </a:endParaRPr>
          </a:p>
          <a:p>
            <a:pPr marL="280799" lvl="0" indent="-249400">
              <a:buClr>
                <a:srgbClr val="000000"/>
              </a:buClr>
              <a:buSzPts val="2000"/>
              <a:buFont typeface="Arial"/>
              <a:buChar char="●"/>
            </a:pPr>
            <a:r>
              <a:rPr lang="lv" sz="2400" dirty="0" smtClean="0">
                <a:solidFill>
                  <a:srgbClr val="000000"/>
                </a:solidFill>
                <a:latin typeface="Arial"/>
                <a:ea typeface="Arial"/>
                <a:cs typeface="Arial"/>
                <a:sym typeface="Arial"/>
              </a:rPr>
              <a:t>Darba </a:t>
            </a:r>
            <a:r>
              <a:rPr lang="lv" sz="2400" dirty="0">
                <a:solidFill>
                  <a:srgbClr val="000000"/>
                </a:solidFill>
                <a:latin typeface="Arial"/>
                <a:ea typeface="Arial"/>
                <a:cs typeface="Arial"/>
                <a:sym typeface="Arial"/>
              </a:rPr>
              <a:t>gaitā, </a:t>
            </a:r>
            <a:r>
              <a:rPr lang="lv" sz="2400" dirty="0" smtClean="0">
                <a:solidFill>
                  <a:srgbClr val="000000"/>
                </a:solidFill>
                <a:latin typeface="Arial"/>
                <a:ea typeface="Arial"/>
                <a:cs typeface="Arial"/>
                <a:sym typeface="Arial"/>
              </a:rPr>
              <a:t>klients deva uzdevumu </a:t>
            </a:r>
            <a:r>
              <a:rPr lang="lv" sz="2400" dirty="0" smtClean="0">
                <a:solidFill>
                  <a:srgbClr val="000000"/>
                </a:solidFill>
                <a:latin typeface="Arial"/>
                <a:ea typeface="Arial"/>
                <a:cs typeface="Arial"/>
                <a:sym typeface="Arial"/>
              </a:rPr>
              <a:t>izmainīt </a:t>
            </a:r>
            <a:r>
              <a:rPr lang="lv" sz="2400" dirty="0">
                <a:solidFill>
                  <a:srgbClr val="000000"/>
                </a:solidFill>
                <a:latin typeface="Arial"/>
                <a:ea typeface="Arial"/>
                <a:cs typeface="Arial"/>
                <a:sym typeface="Arial"/>
              </a:rPr>
              <a:t>līmeņu loga </a:t>
            </a:r>
            <a:r>
              <a:rPr lang="lv" sz="2400" dirty="0" smtClean="0">
                <a:solidFill>
                  <a:srgbClr val="000000"/>
                </a:solidFill>
                <a:latin typeface="Arial"/>
                <a:ea typeface="Arial"/>
                <a:cs typeface="Arial"/>
                <a:sym typeface="Arial"/>
              </a:rPr>
              <a:t>dizainu.</a:t>
            </a:r>
            <a:endParaRPr sz="2400" dirty="0">
              <a:solidFill>
                <a:srgbClr val="000000"/>
              </a:solidFill>
              <a:latin typeface="Arial"/>
              <a:ea typeface="Arial"/>
              <a:cs typeface="Arial"/>
              <a:sym typeface="Arial"/>
            </a:endParaRPr>
          </a:p>
          <a:p>
            <a:pPr marL="280799" marR="0" lvl="0" indent="-249400" algn="l" rtl="0">
              <a:spcBef>
                <a:spcPts val="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Pēc klienta prasībām, darba gaitā, tikka izmainīts līmeņu aizmugures fona krāsas.</a:t>
            </a:r>
            <a:endParaRPr sz="2400" dirty="0">
              <a:solidFill>
                <a:srgbClr val="000000"/>
              </a:solidFill>
              <a:latin typeface="Arial"/>
              <a:ea typeface="Arial"/>
              <a:cs typeface="Arial"/>
              <a:sym typeface="Arial"/>
            </a:endParaRPr>
          </a:p>
        </p:txBody>
      </p:sp>
      <p:sp>
        <p:nvSpPr>
          <p:cNvPr id="237" name="Google Shape;237;p18"/>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21</a:t>
            </a:fld>
            <a:endParaRPr sz="1400">
              <a:solidFill>
                <a:schemeClr val="dk2"/>
              </a:solidFill>
            </a:endParaRPr>
          </a:p>
        </p:txBody>
      </p:sp>
    </p:spTree>
    <p:extLst>
      <p:ext uri="{BB962C8B-B14F-4D97-AF65-F5344CB8AC3E}">
        <p14:creationId xmlns:p14="http://schemas.microsoft.com/office/powerpoint/2010/main" val="3866390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242" name="Google Shape;242;p19"/>
          <p:cNvSpPr txBox="1">
            <a:spLocks noGrp="1"/>
          </p:cNvSpPr>
          <p:nvPr>
            <p:ph type="title"/>
          </p:nvPr>
        </p:nvSpPr>
        <p:spPr>
          <a:xfrm>
            <a:off x="460950" y="2065350"/>
            <a:ext cx="8222100" cy="1012800"/>
          </a:xfrm>
          <a:prstGeom prst="rect">
            <a:avLst/>
          </a:prstGeom>
          <a:noFill/>
          <a:ln>
            <a:noFill/>
          </a:ln>
        </p:spPr>
        <p:txBody>
          <a:bodyPr spcFirstLastPara="1" wrap="square" lIns="91425" tIns="91425" rIns="91425" bIns="91425" anchor="ctr" anchorCtr="0">
            <a:normAutofit/>
          </a:bodyPr>
          <a:lstStyle/>
          <a:p>
            <a:pPr marL="0" lvl="0" indent="0" algn="ctr" rtl="0">
              <a:lnSpc>
                <a:spcPct val="100000"/>
              </a:lnSpc>
              <a:spcBef>
                <a:spcPts val="0"/>
              </a:spcBef>
              <a:spcAft>
                <a:spcPts val="0"/>
              </a:spcAft>
              <a:buSzPts val="4200"/>
              <a:buNone/>
            </a:pPr>
            <a:r>
              <a:rPr lang="lv" sz="4500">
                <a:latin typeface="Arial"/>
                <a:ea typeface="Arial"/>
                <a:cs typeface="Arial"/>
                <a:sym typeface="Arial"/>
              </a:rPr>
              <a:t>Paldies par uzmanību!</a:t>
            </a:r>
            <a:endParaRPr sz="4500">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3"/>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Clr>
                <a:srgbClr val="000000"/>
              </a:buClr>
              <a:buSzPct val="100000"/>
              <a:buFont typeface="Arial"/>
              <a:buNone/>
            </a:pPr>
            <a:r>
              <a:rPr lang="lv" sz="5000">
                <a:latin typeface="Arial"/>
                <a:ea typeface="Arial"/>
                <a:cs typeface="Arial"/>
                <a:sym typeface="Arial"/>
              </a:rPr>
              <a:t>Specifikācija</a:t>
            </a:r>
            <a:endParaRPr/>
          </a:p>
        </p:txBody>
      </p:sp>
      <p:sp>
        <p:nvSpPr>
          <p:cNvPr id="82" name="Google Shape;82;p3"/>
          <p:cNvSpPr txBox="1">
            <a:spLocks noGrp="1"/>
          </p:cNvSpPr>
          <p:nvPr>
            <p:ph type="body" idx="1"/>
          </p:nvPr>
        </p:nvSpPr>
        <p:spPr>
          <a:xfrm>
            <a:off x="309383" y="2049703"/>
            <a:ext cx="8511483" cy="2710200"/>
          </a:xfrm>
          <a:prstGeom prst="rect">
            <a:avLst/>
          </a:prstGeom>
          <a:noFill/>
          <a:ln>
            <a:noFill/>
          </a:ln>
        </p:spPr>
        <p:txBody>
          <a:bodyPr spcFirstLastPara="1" wrap="square" lIns="91425" tIns="90000" rIns="91425" bIns="91425" anchor="t" anchorCtr="0">
            <a:noAutofit/>
          </a:bodyPr>
          <a:lstStyle/>
          <a:p>
            <a:pPr marL="0" lvl="1" indent="0" algn="l" rtl="0">
              <a:lnSpc>
                <a:spcPct val="90000"/>
              </a:lnSpc>
              <a:spcBef>
                <a:spcPts val="0"/>
              </a:spcBef>
              <a:spcAft>
                <a:spcPts val="0"/>
              </a:spcAft>
              <a:buSzPts val="1400"/>
              <a:buNone/>
            </a:pPr>
            <a:r>
              <a:rPr lang="lv" sz="2400" b="1">
                <a:solidFill>
                  <a:srgbClr val="000000"/>
                </a:solidFill>
                <a:latin typeface="Arial"/>
                <a:ea typeface="Arial"/>
                <a:cs typeface="Arial"/>
                <a:sym typeface="Arial"/>
              </a:rPr>
              <a:t>Projekta īpatnības:</a:t>
            </a:r>
            <a:endParaRPr sz="2400" b="1">
              <a:solidFill>
                <a:srgbClr val="000000"/>
              </a:solidFill>
              <a:latin typeface="Arial"/>
              <a:ea typeface="Arial"/>
              <a:cs typeface="Arial"/>
              <a:sym typeface="Arial"/>
            </a:endParaRPr>
          </a:p>
          <a:p>
            <a:pPr marL="457200" marR="0" lvl="0" indent="-357400" algn="l" rtl="0">
              <a:lnSpc>
                <a:spcPct val="150000"/>
              </a:lnSpc>
              <a:spcBef>
                <a:spcPts val="600"/>
              </a:spcBef>
              <a:spcAft>
                <a:spcPts val="0"/>
              </a:spcAft>
              <a:buClr>
                <a:srgbClr val="000000"/>
              </a:buClr>
              <a:buSzPts val="2000"/>
              <a:buFont typeface="Arial"/>
              <a:buChar char="●"/>
            </a:pPr>
            <a:r>
              <a:rPr lang="lv" sz="2400">
                <a:solidFill>
                  <a:srgbClr val="000000"/>
                </a:solidFill>
                <a:latin typeface="Arial"/>
                <a:ea typeface="Arial"/>
                <a:cs typeface="Arial"/>
                <a:sym typeface="Arial"/>
              </a:rPr>
              <a:t>Spēle ar pieteikšanās sistēmu.</a:t>
            </a:r>
            <a:endParaRPr sz="2400">
              <a:solidFill>
                <a:srgbClr val="000000"/>
              </a:solidFill>
              <a:latin typeface="Arial"/>
              <a:ea typeface="Arial"/>
              <a:cs typeface="Arial"/>
              <a:sym typeface="Arial"/>
            </a:endParaRPr>
          </a:p>
          <a:p>
            <a:pPr marL="457200" marR="0" lvl="0" indent="-357400" algn="l" rtl="0">
              <a:lnSpc>
                <a:spcPct val="90000"/>
              </a:lnSpc>
              <a:spcBef>
                <a:spcPts val="1200"/>
              </a:spcBef>
              <a:spcAft>
                <a:spcPts val="0"/>
              </a:spcAft>
              <a:buClr>
                <a:srgbClr val="000000"/>
              </a:buClr>
              <a:buSzPts val="2000"/>
              <a:buFont typeface="Arial"/>
              <a:buChar char="●"/>
            </a:pPr>
            <a:r>
              <a:rPr lang="lv" sz="2400">
                <a:solidFill>
                  <a:srgbClr val="000000"/>
                </a:solidFill>
                <a:latin typeface="Arial"/>
                <a:ea typeface="Arial"/>
                <a:cs typeface="Arial"/>
                <a:sym typeface="Arial"/>
              </a:rPr>
              <a:t>Spēlei ir vairāki objekti, kuri katram ir savas darbības spēlē.</a:t>
            </a:r>
            <a:endParaRPr sz="2400">
              <a:solidFill>
                <a:srgbClr val="000000"/>
              </a:solidFill>
              <a:latin typeface="Arial"/>
              <a:ea typeface="Arial"/>
              <a:cs typeface="Arial"/>
              <a:sym typeface="Arial"/>
            </a:endParaRPr>
          </a:p>
          <a:p>
            <a:pPr marL="457200" marR="0" lvl="0" indent="-357400" algn="l" rtl="0">
              <a:lnSpc>
                <a:spcPct val="90000"/>
              </a:lnSpc>
              <a:spcBef>
                <a:spcPts val="1200"/>
              </a:spcBef>
              <a:spcAft>
                <a:spcPts val="600"/>
              </a:spcAft>
              <a:buClr>
                <a:srgbClr val="000000"/>
              </a:buClr>
              <a:buSzPts val="2000"/>
              <a:buFont typeface="Arial"/>
              <a:buChar char="●"/>
            </a:pPr>
            <a:r>
              <a:rPr lang="lv" sz="2400">
                <a:solidFill>
                  <a:srgbClr val="000000"/>
                </a:solidFill>
                <a:latin typeface="Arial"/>
                <a:ea typeface="Arial"/>
                <a:cs typeface="Arial"/>
                <a:sym typeface="Arial"/>
              </a:rPr>
              <a:t>Datubāzē saglabās lietotāja dati un rezultāti pa līmeņiem.</a:t>
            </a:r>
            <a:endParaRPr sz="2400">
              <a:solidFill>
                <a:srgbClr val="000000"/>
              </a:solidFill>
              <a:latin typeface="Arial"/>
              <a:ea typeface="Arial"/>
              <a:cs typeface="Arial"/>
              <a:sym typeface="Arial"/>
            </a:endParaRPr>
          </a:p>
        </p:txBody>
      </p:sp>
      <p:sp>
        <p:nvSpPr>
          <p:cNvPr id="83" name="Google Shape;83;p3"/>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3</a:t>
            </a:fld>
            <a:endParaRPr sz="1400">
              <a:solidFill>
                <a:schemeClr val="dk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4"/>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100000"/>
              </a:lnSpc>
              <a:spcBef>
                <a:spcPts val="0"/>
              </a:spcBef>
              <a:spcAft>
                <a:spcPts val="0"/>
              </a:spcAft>
              <a:buSzPct val="71111"/>
              <a:buNone/>
            </a:pPr>
            <a:r>
              <a:rPr lang="lv" sz="5000">
                <a:latin typeface="Arial"/>
                <a:ea typeface="Arial"/>
                <a:cs typeface="Arial"/>
                <a:sym typeface="Arial"/>
              </a:rPr>
              <a:t>Mērķi</a:t>
            </a:r>
            <a:endParaRPr sz="5000">
              <a:latin typeface="Arial"/>
              <a:ea typeface="Arial"/>
              <a:cs typeface="Arial"/>
              <a:sym typeface="Arial"/>
            </a:endParaRPr>
          </a:p>
        </p:txBody>
      </p:sp>
      <p:sp>
        <p:nvSpPr>
          <p:cNvPr id="89" name="Google Shape;89;p4"/>
          <p:cNvSpPr txBox="1">
            <a:spLocks noGrp="1"/>
          </p:cNvSpPr>
          <p:nvPr>
            <p:ph type="body" idx="1"/>
          </p:nvPr>
        </p:nvSpPr>
        <p:spPr>
          <a:xfrm>
            <a:off x="176107" y="1919074"/>
            <a:ext cx="8896133" cy="3059325"/>
          </a:xfrm>
          <a:prstGeom prst="rect">
            <a:avLst/>
          </a:prstGeom>
          <a:noFill/>
          <a:ln>
            <a:noFill/>
          </a:ln>
        </p:spPr>
        <p:txBody>
          <a:bodyPr spcFirstLastPara="1" wrap="square" lIns="91425" tIns="91425" rIns="91425" bIns="91425" anchor="t" anchorCtr="0">
            <a:normAutofit/>
          </a:bodyPr>
          <a:lstStyle/>
          <a:p>
            <a:pPr marL="0" lvl="0" indent="0" algn="l" rtl="0">
              <a:lnSpc>
                <a:spcPct val="90000"/>
              </a:lnSpc>
              <a:spcBef>
                <a:spcPts val="0"/>
              </a:spcBef>
              <a:spcAft>
                <a:spcPts val="0"/>
              </a:spcAft>
              <a:buSzPts val="1800"/>
              <a:buNone/>
            </a:pPr>
            <a:r>
              <a:rPr lang="lv" sz="2400" b="1" dirty="0">
                <a:solidFill>
                  <a:srgbClr val="000000"/>
                </a:solidFill>
                <a:latin typeface="Arial"/>
                <a:ea typeface="Arial"/>
                <a:cs typeface="Arial"/>
                <a:sym typeface="Arial"/>
              </a:rPr>
              <a:t>Personīgie mērķi projekta laikā:</a:t>
            </a:r>
            <a:endParaRPr sz="2400" b="1" dirty="0">
              <a:solidFill>
                <a:srgbClr val="000000"/>
              </a:solidFill>
              <a:latin typeface="Arial"/>
              <a:ea typeface="Arial"/>
              <a:cs typeface="Arial"/>
              <a:sym typeface="Arial"/>
            </a:endParaRPr>
          </a:p>
          <a:p>
            <a:pPr marL="457200" lvl="0" indent="-355600" algn="l" rtl="0">
              <a:lnSpc>
                <a:spcPct val="90000"/>
              </a:lnSpc>
              <a:spcBef>
                <a:spcPts val="60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Saprast </a:t>
            </a:r>
            <a:r>
              <a:rPr lang="lv" sz="2400" i="1" dirty="0">
                <a:solidFill>
                  <a:srgbClr val="000000"/>
                </a:solidFill>
                <a:latin typeface="Arial"/>
                <a:ea typeface="Arial"/>
                <a:cs typeface="Arial"/>
                <a:sym typeface="Arial"/>
              </a:rPr>
              <a:t>Unity</a:t>
            </a:r>
            <a:r>
              <a:rPr lang="lv" sz="2400" dirty="0">
                <a:solidFill>
                  <a:srgbClr val="000000"/>
                </a:solidFill>
                <a:latin typeface="Arial"/>
                <a:ea typeface="Arial"/>
                <a:cs typeface="Arial"/>
                <a:sym typeface="Arial"/>
              </a:rPr>
              <a:t> un iemācīties izmantot to.</a:t>
            </a:r>
            <a:endParaRPr sz="2400" dirty="0">
              <a:solidFill>
                <a:srgbClr val="000000"/>
              </a:solidFill>
              <a:latin typeface="Arial"/>
              <a:ea typeface="Arial"/>
              <a:cs typeface="Arial"/>
              <a:sym typeface="Arial"/>
            </a:endParaRPr>
          </a:p>
          <a:p>
            <a:pPr marL="457200" lvl="0" indent="-355600" algn="l" rtl="0">
              <a:lnSpc>
                <a:spcPct val="90000"/>
              </a:lnSpc>
              <a:spcBef>
                <a:spcPts val="120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Uztaisīt spēlei beta versiju, lai gandrīz varētu pilnvērtīgi spēlēt.</a:t>
            </a:r>
            <a:endParaRPr sz="2400" dirty="0">
              <a:solidFill>
                <a:srgbClr val="000000"/>
              </a:solidFill>
              <a:latin typeface="Arial"/>
              <a:ea typeface="Arial"/>
              <a:cs typeface="Arial"/>
              <a:sym typeface="Arial"/>
            </a:endParaRPr>
          </a:p>
          <a:p>
            <a:pPr marL="457200" lvl="0" indent="-355600" algn="l" rtl="0">
              <a:lnSpc>
                <a:spcPct val="90000"/>
              </a:lnSpc>
              <a:spcBef>
                <a:spcPts val="1200"/>
              </a:spcBef>
              <a:spcAft>
                <a:spcPts val="0"/>
              </a:spcAft>
              <a:buClr>
                <a:srgbClr val="000000"/>
              </a:buClr>
              <a:buSzPts val="2000"/>
              <a:buFont typeface="Arial"/>
              <a:buChar char="●"/>
            </a:pPr>
            <a:r>
              <a:rPr lang="lv" sz="2400" dirty="0">
                <a:solidFill>
                  <a:srgbClr val="000000"/>
                </a:solidFill>
                <a:latin typeface="Arial"/>
                <a:ea typeface="Arial"/>
                <a:cs typeface="Arial"/>
                <a:sym typeface="Arial"/>
              </a:rPr>
              <a:t>Uztaisīt veiksmīgu pieslēgšanās sistēmu.</a:t>
            </a:r>
            <a:endParaRPr sz="2400" dirty="0">
              <a:solidFill>
                <a:srgbClr val="000000"/>
              </a:solidFill>
              <a:latin typeface="Arial"/>
              <a:ea typeface="Arial"/>
              <a:cs typeface="Arial"/>
              <a:sym typeface="Arial"/>
            </a:endParaRPr>
          </a:p>
          <a:p>
            <a:pPr marL="0" lvl="0" indent="0" algn="l" rtl="0">
              <a:lnSpc>
                <a:spcPct val="115000"/>
              </a:lnSpc>
              <a:spcBef>
                <a:spcPts val="600"/>
              </a:spcBef>
              <a:spcAft>
                <a:spcPts val="1200"/>
              </a:spcAft>
              <a:buSzPts val="1800"/>
              <a:buNone/>
            </a:pPr>
            <a:endParaRPr sz="2400" dirty="0"/>
          </a:p>
        </p:txBody>
      </p:sp>
      <p:sp>
        <p:nvSpPr>
          <p:cNvPr id="90" name="Google Shape;90;p4"/>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4</a:t>
            </a:fld>
            <a:endParaRPr sz="1400">
              <a:solidFill>
                <a:schemeClr val="dk2"/>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5"/>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0"/>
              </a:spcBef>
              <a:spcAft>
                <a:spcPts val="0"/>
              </a:spcAft>
              <a:buSzPts val="3200"/>
              <a:buNone/>
            </a:pPr>
            <a:r>
              <a:rPr lang="lv" sz="4500">
                <a:latin typeface="Arial"/>
                <a:ea typeface="Arial"/>
                <a:cs typeface="Arial"/>
                <a:sym typeface="Arial"/>
              </a:rPr>
              <a:t>Projektēšana</a:t>
            </a:r>
            <a:endParaRPr sz="4500">
              <a:latin typeface="Arial"/>
              <a:ea typeface="Arial"/>
              <a:cs typeface="Arial"/>
              <a:sym typeface="Arial"/>
            </a:endParaRPr>
          </a:p>
        </p:txBody>
      </p:sp>
      <p:sp>
        <p:nvSpPr>
          <p:cNvPr id="96" name="Google Shape;96;p5"/>
          <p:cNvSpPr txBox="1">
            <a:spLocks noGrp="1"/>
          </p:cNvSpPr>
          <p:nvPr>
            <p:ph type="body" idx="1"/>
          </p:nvPr>
        </p:nvSpPr>
        <p:spPr>
          <a:xfrm>
            <a:off x="176108" y="1919074"/>
            <a:ext cx="6243808" cy="3059325"/>
          </a:xfrm>
          <a:prstGeom prst="rect">
            <a:avLst/>
          </a:prstGeom>
          <a:noFill/>
          <a:ln>
            <a:noFill/>
          </a:ln>
        </p:spPr>
        <p:txBody>
          <a:bodyPr spcFirstLastPara="1" wrap="square" lIns="91425" tIns="91425" rIns="91425" bIns="91425" anchor="t" anchorCtr="0">
            <a:normAutofit/>
          </a:bodyPr>
          <a:lstStyle/>
          <a:p>
            <a:pPr marL="0" lvl="0" indent="0" algn="l" rtl="0">
              <a:lnSpc>
                <a:spcPct val="90000"/>
              </a:lnSpc>
              <a:spcBef>
                <a:spcPts val="0"/>
              </a:spcBef>
              <a:spcAft>
                <a:spcPts val="0"/>
              </a:spcAft>
              <a:buSzPts val="1800"/>
              <a:buNone/>
            </a:pPr>
            <a:r>
              <a:rPr lang="lv" sz="2400">
                <a:solidFill>
                  <a:srgbClr val="000000"/>
                </a:solidFill>
                <a:latin typeface="Arial"/>
                <a:ea typeface="Arial"/>
                <a:cs typeface="Arial"/>
                <a:sym typeface="Arial"/>
              </a:rPr>
              <a:t>Pēc klienta prasību noskaidrošanas:</a:t>
            </a:r>
            <a:endParaRPr sz="2400">
              <a:solidFill>
                <a:srgbClr val="000000"/>
              </a:solidFill>
              <a:latin typeface="Arial"/>
              <a:ea typeface="Arial"/>
              <a:cs typeface="Arial"/>
              <a:sym typeface="Arial"/>
            </a:endParaRPr>
          </a:p>
          <a:p>
            <a:pPr marL="457200" lvl="0" indent="-355600" algn="l" rtl="0">
              <a:lnSpc>
                <a:spcPct val="90000"/>
              </a:lnSpc>
              <a:spcBef>
                <a:spcPts val="600"/>
              </a:spcBef>
              <a:spcAft>
                <a:spcPts val="0"/>
              </a:spcAft>
              <a:buClr>
                <a:srgbClr val="000000"/>
              </a:buClr>
              <a:buSzPts val="2000"/>
              <a:buFont typeface="Arial"/>
              <a:buChar char="●"/>
            </a:pPr>
            <a:r>
              <a:rPr lang="lv" sz="2400">
                <a:solidFill>
                  <a:srgbClr val="000000"/>
                </a:solidFill>
                <a:latin typeface="Arial"/>
                <a:ea typeface="Arial"/>
                <a:cs typeface="Arial"/>
                <a:sym typeface="Arial"/>
              </a:rPr>
              <a:t>Izstrādāt logu sistēmu pirms tiec spēlēt spēli.</a:t>
            </a:r>
            <a:endParaRPr sz="2400">
              <a:solidFill>
                <a:srgbClr val="000000"/>
              </a:solidFill>
              <a:latin typeface="Arial"/>
              <a:ea typeface="Arial"/>
              <a:cs typeface="Arial"/>
              <a:sym typeface="Arial"/>
            </a:endParaRPr>
          </a:p>
          <a:p>
            <a:pPr marL="457200" lvl="0" indent="-355600" algn="l" rtl="0">
              <a:lnSpc>
                <a:spcPct val="90000"/>
              </a:lnSpc>
              <a:spcBef>
                <a:spcPts val="1200"/>
              </a:spcBef>
              <a:spcAft>
                <a:spcPts val="0"/>
              </a:spcAft>
              <a:buClr>
                <a:srgbClr val="000000"/>
              </a:buClr>
              <a:buSzPts val="2000"/>
              <a:buFont typeface="Arial"/>
              <a:buChar char="●"/>
            </a:pPr>
            <a:r>
              <a:rPr lang="lv" sz="2400">
                <a:solidFill>
                  <a:srgbClr val="000000"/>
                </a:solidFill>
                <a:latin typeface="Arial"/>
                <a:ea typeface="Arial"/>
                <a:cs typeface="Arial"/>
                <a:sym typeface="Arial"/>
              </a:rPr>
              <a:t>Izvēlties krāsu paleti, ko var pielietot logu sistēmai.</a:t>
            </a:r>
            <a:endParaRPr sz="2400">
              <a:solidFill>
                <a:srgbClr val="000000"/>
              </a:solidFill>
              <a:latin typeface="Arial"/>
              <a:ea typeface="Arial"/>
              <a:cs typeface="Arial"/>
              <a:sym typeface="Arial"/>
            </a:endParaRPr>
          </a:p>
          <a:p>
            <a:pPr marL="457200" lvl="0" indent="-355600" algn="l" rtl="0">
              <a:lnSpc>
                <a:spcPct val="90000"/>
              </a:lnSpc>
              <a:spcBef>
                <a:spcPts val="1200"/>
              </a:spcBef>
              <a:spcAft>
                <a:spcPts val="0"/>
              </a:spcAft>
              <a:buClr>
                <a:srgbClr val="000000"/>
              </a:buClr>
              <a:buSzPts val="2000"/>
              <a:buFont typeface="Arial"/>
              <a:buChar char="●"/>
            </a:pPr>
            <a:r>
              <a:rPr lang="lv" sz="2400">
                <a:solidFill>
                  <a:srgbClr val="000000"/>
                </a:solidFill>
                <a:latin typeface="Arial"/>
                <a:ea typeface="Arial"/>
                <a:cs typeface="Arial"/>
                <a:sym typeface="Arial"/>
              </a:rPr>
              <a:t>Zināt spēles stilu, animācijas, kustības </a:t>
            </a:r>
            <a:br>
              <a:rPr lang="lv" sz="2400">
                <a:solidFill>
                  <a:srgbClr val="000000"/>
                </a:solidFill>
                <a:latin typeface="Arial"/>
                <a:ea typeface="Arial"/>
                <a:cs typeface="Arial"/>
                <a:sym typeface="Arial"/>
              </a:rPr>
            </a:br>
            <a:r>
              <a:rPr lang="lv" sz="2400">
                <a:solidFill>
                  <a:srgbClr val="000000"/>
                </a:solidFill>
                <a:latin typeface="Arial"/>
                <a:ea typeface="Arial"/>
                <a:cs typeface="Arial"/>
                <a:sym typeface="Arial"/>
              </a:rPr>
              <a:t>un modeļu izskatus.</a:t>
            </a:r>
            <a:endParaRPr sz="2400">
              <a:solidFill>
                <a:srgbClr val="000000"/>
              </a:solidFill>
              <a:latin typeface="Arial"/>
              <a:ea typeface="Arial"/>
              <a:cs typeface="Arial"/>
              <a:sym typeface="Arial"/>
            </a:endParaRPr>
          </a:p>
          <a:p>
            <a:pPr marL="0" lvl="0" indent="0" algn="l" rtl="0">
              <a:lnSpc>
                <a:spcPct val="90000"/>
              </a:lnSpc>
              <a:spcBef>
                <a:spcPts val="600"/>
              </a:spcBef>
              <a:spcAft>
                <a:spcPts val="0"/>
              </a:spcAft>
              <a:buSzPts val="1800"/>
              <a:buNone/>
            </a:pPr>
            <a:endParaRPr sz="2400">
              <a:solidFill>
                <a:srgbClr val="000000"/>
              </a:solidFill>
              <a:latin typeface="Arial"/>
              <a:ea typeface="Arial"/>
              <a:cs typeface="Arial"/>
              <a:sym typeface="Arial"/>
            </a:endParaRPr>
          </a:p>
        </p:txBody>
      </p:sp>
      <p:sp>
        <p:nvSpPr>
          <p:cNvPr id="97" name="Google Shape;97;p5"/>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5</a:t>
            </a:fld>
            <a:endParaRPr sz="1400">
              <a:solidFill>
                <a:schemeClr val="dk2"/>
              </a:solidFill>
            </a:endParaRPr>
          </a:p>
        </p:txBody>
      </p:sp>
      <p:pic>
        <p:nvPicPr>
          <p:cNvPr id="98" name="Google Shape;98;p5"/>
          <p:cNvPicPr preferRelativeResize="0"/>
          <p:nvPr/>
        </p:nvPicPr>
        <p:blipFill rotWithShape="1">
          <a:blip r:embed="rId3">
            <a:alphaModFix/>
          </a:blip>
          <a:srcRect/>
          <a:stretch/>
        </p:blipFill>
        <p:spPr>
          <a:xfrm>
            <a:off x="3498975" y="4373125"/>
            <a:ext cx="5573276" cy="322500"/>
          </a:xfrm>
          <a:prstGeom prst="rect">
            <a:avLst/>
          </a:prstGeom>
          <a:noFill/>
          <a:ln>
            <a:noFill/>
          </a:ln>
        </p:spPr>
      </p:pic>
      <p:pic>
        <p:nvPicPr>
          <p:cNvPr id="99" name="Google Shape;99;p5"/>
          <p:cNvPicPr preferRelativeResize="0"/>
          <p:nvPr/>
        </p:nvPicPr>
        <p:blipFill rotWithShape="1">
          <a:blip r:embed="rId4">
            <a:alphaModFix/>
          </a:blip>
          <a:srcRect/>
          <a:stretch/>
        </p:blipFill>
        <p:spPr>
          <a:xfrm>
            <a:off x="6419916" y="1764794"/>
            <a:ext cx="2652325" cy="2420825"/>
          </a:xfrm>
          <a:prstGeom prst="rect">
            <a:avLst/>
          </a:prstGeom>
          <a:noFill/>
          <a:ln>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6"/>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Clr>
                <a:srgbClr val="000000"/>
              </a:buClr>
              <a:buSzPct val="100000"/>
              <a:buFont typeface="Arial"/>
              <a:buNone/>
            </a:pPr>
            <a:r>
              <a:rPr lang="lv" sz="5000">
                <a:latin typeface="Arial"/>
                <a:ea typeface="Arial"/>
                <a:cs typeface="Arial"/>
                <a:sym typeface="Arial"/>
              </a:rPr>
              <a:t>Skices izveide</a:t>
            </a:r>
            <a:endParaRPr/>
          </a:p>
        </p:txBody>
      </p:sp>
      <p:sp>
        <p:nvSpPr>
          <p:cNvPr id="105" name="Google Shape;105;p6"/>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6</a:t>
            </a:fld>
            <a:endParaRPr sz="1400">
              <a:solidFill>
                <a:schemeClr val="dk2"/>
              </a:solidFill>
            </a:endParaRPr>
          </a:p>
        </p:txBody>
      </p:sp>
      <p:pic>
        <p:nvPicPr>
          <p:cNvPr id="106" name="Google Shape;106;p6"/>
          <p:cNvPicPr preferRelativeResize="0"/>
          <p:nvPr/>
        </p:nvPicPr>
        <p:blipFill>
          <a:blip r:embed="rId3">
            <a:alphaModFix/>
          </a:blip>
          <a:stretch>
            <a:fillRect/>
          </a:stretch>
        </p:blipFill>
        <p:spPr>
          <a:xfrm>
            <a:off x="985150" y="1980725"/>
            <a:ext cx="7334250" cy="2847975"/>
          </a:xfrm>
          <a:prstGeom prst="rect">
            <a:avLst/>
          </a:prstGeom>
          <a:noFill/>
          <a:ln w="9525" cap="flat" cmpd="sng">
            <a:solidFill>
              <a:schemeClr val="dk2"/>
            </a:solidFill>
            <a:prstDash val="solid"/>
            <a:round/>
            <a:headEnd type="none" w="sm" len="sm"/>
            <a:tailEnd type="none" w="sm" len="sm"/>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g11fd0c0d257_1_31"/>
          <p:cNvSpPr txBox="1">
            <a:spLocks noGrp="1"/>
          </p:cNvSpPr>
          <p:nvPr>
            <p:ph type="title"/>
          </p:nvPr>
        </p:nvSpPr>
        <p:spPr>
          <a:xfrm>
            <a:off x="471900" y="738725"/>
            <a:ext cx="8222100" cy="767700"/>
          </a:xfrm>
          <a:prstGeom prst="rect">
            <a:avLst/>
          </a:prstGeom>
        </p:spPr>
        <p:txBody>
          <a:bodyPr spcFirstLastPara="1" wrap="square" lIns="91425" tIns="91425" rIns="91425" bIns="91425" anchor="b" anchorCtr="0">
            <a:normAutofit/>
          </a:bodyPr>
          <a:lstStyle/>
          <a:p>
            <a:pPr marL="0" lvl="0" indent="0" algn="l" rtl="0">
              <a:spcBef>
                <a:spcPts val="0"/>
              </a:spcBef>
              <a:spcAft>
                <a:spcPts val="0"/>
              </a:spcAft>
              <a:buNone/>
            </a:pPr>
            <a:r>
              <a:rPr lang="lv"/>
              <a:t>Līmeņu veidošana</a:t>
            </a:r>
            <a:endParaRPr/>
          </a:p>
        </p:txBody>
      </p:sp>
      <p:sp>
        <p:nvSpPr>
          <p:cNvPr id="112" name="Google Shape;112;g11fd0c0d257_1_31"/>
          <p:cNvSpPr txBox="1">
            <a:spLocks noGrp="1"/>
          </p:cNvSpPr>
          <p:nvPr>
            <p:ph type="body" idx="1"/>
          </p:nvPr>
        </p:nvSpPr>
        <p:spPr>
          <a:xfrm>
            <a:off x="176104" y="1919075"/>
            <a:ext cx="3525300" cy="3059400"/>
          </a:xfrm>
          <a:prstGeom prst="rect">
            <a:avLst/>
          </a:prstGeom>
        </p:spPr>
        <p:txBody>
          <a:bodyPr spcFirstLastPara="1" wrap="square" lIns="91425" tIns="91425" rIns="91425" bIns="91425" anchor="t" anchorCtr="0">
            <a:normAutofit/>
          </a:bodyPr>
          <a:lstStyle/>
          <a:p>
            <a:pPr marL="0" lvl="0" indent="0" algn="l" rtl="0">
              <a:spcBef>
                <a:spcPts val="1200"/>
              </a:spcBef>
              <a:spcAft>
                <a:spcPts val="0"/>
              </a:spcAft>
              <a:buNone/>
            </a:pPr>
            <a:r>
              <a:rPr lang="lv" sz="2400" dirty="0">
                <a:solidFill>
                  <a:schemeClr val="bg2"/>
                </a:solidFill>
                <a:latin typeface="Arial" panose="020B0604020202020204" pitchFamily="34" charset="0"/>
                <a:cs typeface="Arial" panose="020B0604020202020204" pitchFamily="34" charset="0"/>
              </a:rPr>
              <a:t>Veidojot un domājot līmeņus ar klientu, šis ir viens no līmeņiem, ko izveidojām. Spēlē tas ir realizēts kā 8 līmenis.</a:t>
            </a:r>
            <a:endParaRPr sz="2400" dirty="0">
              <a:solidFill>
                <a:schemeClr val="bg2"/>
              </a:solidFill>
              <a:latin typeface="Arial" panose="020B0604020202020204" pitchFamily="34" charset="0"/>
              <a:cs typeface="Arial" panose="020B0604020202020204" pitchFamily="34" charset="0"/>
            </a:endParaRPr>
          </a:p>
          <a:p>
            <a:pPr marL="0" lvl="0" indent="0" algn="l" rtl="0">
              <a:spcBef>
                <a:spcPts val="1200"/>
              </a:spcBef>
              <a:spcAft>
                <a:spcPts val="0"/>
              </a:spcAft>
              <a:buNone/>
            </a:pPr>
            <a:endParaRPr sz="2000" dirty="0">
              <a:solidFill>
                <a:schemeClr val="bg2"/>
              </a:solidFill>
              <a:latin typeface="Arial" panose="020B0604020202020204" pitchFamily="34" charset="0"/>
              <a:cs typeface="Arial" panose="020B0604020202020204" pitchFamily="34" charset="0"/>
            </a:endParaRPr>
          </a:p>
        </p:txBody>
      </p:sp>
      <p:sp>
        <p:nvSpPr>
          <p:cNvPr id="113" name="Google Shape;113;g11fd0c0d257_1_31"/>
          <p:cNvSpPr txBox="1">
            <a:spLocks noGrp="1"/>
          </p:cNvSpPr>
          <p:nvPr>
            <p:ph type="sldNum" idx="12"/>
          </p:nvPr>
        </p:nvSpPr>
        <p:spPr>
          <a:xfrm>
            <a:off x="8523541" y="4695623"/>
            <a:ext cx="548700" cy="393600"/>
          </a:xfrm>
          <a:prstGeom prst="rect">
            <a:avLst/>
          </a:prstGeom>
        </p:spPr>
        <p:txBody>
          <a:bodyPr spcFirstLastPara="1" wrap="square" lIns="91425" tIns="91425" rIns="91425" bIns="91425" anchor="ctr" anchorCtr="0">
            <a:normAutofit/>
          </a:bodyPr>
          <a:lstStyle/>
          <a:p>
            <a:pPr marL="0" lvl="0" indent="0" algn="r" rtl="0">
              <a:spcBef>
                <a:spcPts val="0"/>
              </a:spcBef>
              <a:spcAft>
                <a:spcPts val="0"/>
              </a:spcAft>
              <a:buClr>
                <a:srgbClr val="000000"/>
              </a:buClr>
              <a:buSzPts val="1000"/>
              <a:buFont typeface="Arial"/>
              <a:buNone/>
            </a:pPr>
            <a:fld id="{00000000-1234-1234-1234-123412341234}" type="slidenum">
              <a:rPr lang="lv"/>
              <a:t>7</a:t>
            </a:fld>
            <a:endParaRPr/>
          </a:p>
        </p:txBody>
      </p:sp>
      <p:pic>
        <p:nvPicPr>
          <p:cNvPr id="114" name="Google Shape;114;g11fd0c0d257_1_31"/>
          <p:cNvPicPr preferRelativeResize="0"/>
          <p:nvPr/>
        </p:nvPicPr>
        <p:blipFill>
          <a:blip r:embed="rId3">
            <a:alphaModFix/>
          </a:blip>
          <a:stretch>
            <a:fillRect/>
          </a:stretch>
        </p:blipFill>
        <p:spPr>
          <a:xfrm>
            <a:off x="3628425" y="1985946"/>
            <a:ext cx="5384400" cy="2738475"/>
          </a:xfrm>
          <a:prstGeom prst="rect">
            <a:avLst/>
          </a:prstGeom>
          <a:noFill/>
          <a:ln w="9525" cap="flat" cmpd="sng">
            <a:solidFill>
              <a:schemeClr val="dk2"/>
            </a:solidFill>
            <a:prstDash val="solid"/>
            <a:round/>
            <a:headEnd type="none" w="sm" len="sm"/>
            <a:tailEnd type="none" w="sm" len="sm"/>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7"/>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SzPct val="71111"/>
              <a:buNone/>
            </a:pPr>
            <a:r>
              <a:rPr lang="lv" sz="5000">
                <a:latin typeface="Arial"/>
                <a:ea typeface="Arial"/>
                <a:cs typeface="Arial"/>
                <a:sym typeface="Arial"/>
              </a:rPr>
              <a:t>Logu dizains</a:t>
            </a:r>
            <a:endParaRPr/>
          </a:p>
        </p:txBody>
      </p:sp>
      <p:sp>
        <p:nvSpPr>
          <p:cNvPr id="120" name="Google Shape;120;p7"/>
          <p:cNvSpPr txBox="1">
            <a:spLocks noGrp="1"/>
          </p:cNvSpPr>
          <p:nvPr>
            <p:ph type="body" idx="1"/>
          </p:nvPr>
        </p:nvSpPr>
        <p:spPr>
          <a:xfrm>
            <a:off x="471899" y="1919075"/>
            <a:ext cx="4990007" cy="27102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lv" sz="2400">
                <a:solidFill>
                  <a:srgbClr val="000000"/>
                </a:solidFill>
                <a:latin typeface="Arial"/>
                <a:ea typeface="Arial"/>
                <a:cs typeface="Arial"/>
                <a:sym typeface="Arial"/>
              </a:rPr>
              <a:t>Spēlei ir logi, piemēram: pierakstīšanās un līmeņu izvēles logs. Logiem arī ir vajadzīgi stili, stilus logiem ņēmu no </a:t>
            </a:r>
            <a:r>
              <a:rPr lang="lv" sz="2400" i="1">
                <a:solidFill>
                  <a:srgbClr val="000000"/>
                </a:solidFill>
                <a:latin typeface="Arial"/>
                <a:ea typeface="Arial"/>
                <a:cs typeface="Arial"/>
                <a:sym typeface="Arial"/>
              </a:rPr>
              <a:t>“Unity asset store”</a:t>
            </a:r>
            <a:r>
              <a:rPr lang="lv" sz="2400">
                <a:solidFill>
                  <a:srgbClr val="000000"/>
                </a:solidFill>
                <a:latin typeface="Arial"/>
                <a:ea typeface="Arial"/>
                <a:cs typeface="Arial"/>
                <a:sym typeface="Arial"/>
              </a:rPr>
              <a:t>, kam nav autortiesību ierobežojums.</a:t>
            </a:r>
            <a:endParaRPr sz="2400">
              <a:solidFill>
                <a:srgbClr val="000000"/>
              </a:solidFill>
              <a:latin typeface="Arial"/>
              <a:ea typeface="Arial"/>
              <a:cs typeface="Arial"/>
              <a:sym typeface="Arial"/>
            </a:endParaRPr>
          </a:p>
        </p:txBody>
      </p:sp>
      <p:sp>
        <p:nvSpPr>
          <p:cNvPr id="121" name="Google Shape;121;p7"/>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8</a:t>
            </a:fld>
            <a:endParaRPr sz="1400">
              <a:solidFill>
                <a:schemeClr val="dk2"/>
              </a:solidFill>
            </a:endParaRPr>
          </a:p>
        </p:txBody>
      </p:sp>
      <p:pic>
        <p:nvPicPr>
          <p:cNvPr id="122" name="Google Shape;122;p7"/>
          <p:cNvPicPr preferRelativeResize="0"/>
          <p:nvPr/>
        </p:nvPicPr>
        <p:blipFill rotWithShape="1">
          <a:blip r:embed="rId3">
            <a:alphaModFix/>
          </a:blip>
          <a:srcRect/>
          <a:stretch/>
        </p:blipFill>
        <p:spPr>
          <a:xfrm>
            <a:off x="5584372" y="2074197"/>
            <a:ext cx="3272914" cy="2318189"/>
          </a:xfrm>
          <a:prstGeom prst="rect">
            <a:avLst/>
          </a:prstGeom>
          <a:noFill/>
          <a:ln>
            <a:no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8"/>
          <p:cNvSpPr txBox="1">
            <a:spLocks noGrp="1"/>
          </p:cNvSpPr>
          <p:nvPr>
            <p:ph type="title"/>
          </p:nvPr>
        </p:nvSpPr>
        <p:spPr>
          <a:xfrm>
            <a:off x="471900" y="738725"/>
            <a:ext cx="8222100" cy="767700"/>
          </a:xfrm>
          <a:prstGeom prst="rect">
            <a:avLst/>
          </a:prstGeom>
          <a:noFill/>
          <a:ln>
            <a:noFill/>
          </a:ln>
        </p:spPr>
        <p:txBody>
          <a:bodyPr spcFirstLastPara="1" wrap="square" lIns="91425" tIns="91425" rIns="91425" bIns="91425" anchor="b" anchorCtr="0">
            <a:normAutofit fontScale="90000"/>
          </a:bodyPr>
          <a:lstStyle/>
          <a:p>
            <a:pPr marL="0" lvl="0" indent="0" algn="l" rtl="0">
              <a:lnSpc>
                <a:spcPct val="85000"/>
              </a:lnSpc>
              <a:spcBef>
                <a:spcPts val="0"/>
              </a:spcBef>
              <a:spcAft>
                <a:spcPts val="0"/>
              </a:spcAft>
              <a:buSzPct val="71111"/>
              <a:buNone/>
            </a:pPr>
            <a:r>
              <a:rPr lang="lv" sz="5000">
                <a:latin typeface="Arial"/>
                <a:ea typeface="Arial"/>
                <a:cs typeface="Arial"/>
                <a:sym typeface="Arial"/>
              </a:rPr>
              <a:t>Sākuma ekrāns</a:t>
            </a:r>
            <a:endParaRPr/>
          </a:p>
        </p:txBody>
      </p:sp>
      <p:sp>
        <p:nvSpPr>
          <p:cNvPr id="128" name="Google Shape;128;p8"/>
          <p:cNvSpPr txBox="1">
            <a:spLocks noGrp="1"/>
          </p:cNvSpPr>
          <p:nvPr>
            <p:ph type="body" idx="1"/>
          </p:nvPr>
        </p:nvSpPr>
        <p:spPr>
          <a:xfrm>
            <a:off x="160950" y="1919075"/>
            <a:ext cx="5546100" cy="3133500"/>
          </a:xfrm>
          <a:prstGeom prst="rect">
            <a:avLst/>
          </a:prstGeom>
          <a:noFill/>
          <a:ln>
            <a:noFill/>
          </a:ln>
        </p:spPr>
        <p:txBody>
          <a:bodyPr spcFirstLastPara="1" wrap="square" lIns="91425" tIns="91425" rIns="91425" bIns="91425" anchor="t" anchorCtr="0">
            <a:noAutofit/>
          </a:bodyPr>
          <a:lstStyle/>
          <a:p>
            <a:pPr marL="0" lvl="0" indent="0" algn="l" rtl="0">
              <a:lnSpc>
                <a:spcPct val="90000"/>
              </a:lnSpc>
              <a:spcBef>
                <a:spcPts val="0"/>
              </a:spcBef>
              <a:spcAft>
                <a:spcPts val="0"/>
              </a:spcAft>
              <a:buClr>
                <a:srgbClr val="1CADE4"/>
              </a:buClr>
              <a:buSzPts val="2000"/>
              <a:buNone/>
            </a:pPr>
            <a:r>
              <a:rPr lang="lv" sz="2000" dirty="0">
                <a:solidFill>
                  <a:srgbClr val="000000"/>
                </a:solidFill>
                <a:latin typeface="Arial" panose="020B0604020202020204" pitchFamily="34" charset="0"/>
                <a:ea typeface="Arial"/>
                <a:cs typeface="Arial" panose="020B0604020202020204" pitchFamily="34" charset="0"/>
                <a:sym typeface="Arial"/>
              </a:rPr>
              <a:t>Spēle sāksies ar pieslēgšanās logu, kur lietotājam ir iespēja reģistrēties un pieslēgties:</a:t>
            </a:r>
            <a:endParaRPr sz="2000" dirty="0">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Clr>
                <a:srgbClr val="1CADE4"/>
              </a:buClr>
              <a:buSzPts val="2000"/>
              <a:buNone/>
            </a:pPr>
            <a:endParaRPr sz="2000" dirty="0">
              <a:solidFill>
                <a:srgbClr val="000000"/>
              </a:solidFill>
              <a:latin typeface="Arial" panose="020B0604020202020204" pitchFamily="34" charset="0"/>
              <a:ea typeface="Arial"/>
              <a:cs typeface="Arial" panose="020B0604020202020204" pitchFamily="34" charset="0"/>
              <a:sym typeface="Arial"/>
            </a:endParaRPr>
          </a:p>
          <a:p>
            <a:pPr marL="0" lvl="0" indent="0" algn="l" rtl="0">
              <a:lnSpc>
                <a:spcPct val="90000"/>
              </a:lnSpc>
              <a:spcBef>
                <a:spcPts val="0"/>
              </a:spcBef>
              <a:spcAft>
                <a:spcPts val="0"/>
              </a:spcAft>
              <a:buClr>
                <a:srgbClr val="000000"/>
              </a:buClr>
              <a:buSzPts val="2000"/>
              <a:buChar char="●"/>
            </a:pPr>
            <a:r>
              <a:rPr lang="lv" sz="2000" dirty="0">
                <a:solidFill>
                  <a:srgbClr val="000000"/>
                </a:solidFill>
                <a:latin typeface="Arial" panose="020B0604020202020204" pitchFamily="34" charset="0"/>
                <a:ea typeface="Arial"/>
                <a:cs typeface="Arial" panose="020B0604020202020204" pitchFamily="34" charset="0"/>
                <a:sym typeface="Arial"/>
              </a:rPr>
              <a:t>Lai reģistrētos spēlē, lietotājam jāaizpilda ievadlauki (ievadiet lietotājvārdu un paroli), tad jāspiež “Reģistrēties un pieslēgties”.</a:t>
            </a:r>
            <a:endParaRPr sz="2000" dirty="0">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Clr>
                <a:schemeClr val="lt2"/>
              </a:buClr>
              <a:buSzPts val="2000"/>
              <a:buNone/>
            </a:pPr>
            <a:endParaRPr sz="2000" dirty="0">
              <a:solidFill>
                <a:srgbClr val="000000"/>
              </a:solidFill>
              <a:latin typeface="Arial" panose="020B0604020202020204" pitchFamily="34" charset="0"/>
              <a:ea typeface="Arial"/>
              <a:cs typeface="Arial" panose="020B0604020202020204" pitchFamily="34" charset="0"/>
              <a:sym typeface="Arial"/>
            </a:endParaRPr>
          </a:p>
          <a:p>
            <a:pPr marL="0" lvl="0" indent="0" algn="l" rtl="0">
              <a:lnSpc>
                <a:spcPct val="90000"/>
              </a:lnSpc>
              <a:spcBef>
                <a:spcPts val="0"/>
              </a:spcBef>
              <a:spcAft>
                <a:spcPts val="0"/>
              </a:spcAft>
              <a:buClr>
                <a:srgbClr val="000000"/>
              </a:buClr>
              <a:buSzPts val="2000"/>
              <a:buChar char="●"/>
            </a:pPr>
            <a:r>
              <a:rPr lang="lv" sz="2000" dirty="0">
                <a:solidFill>
                  <a:srgbClr val="000000"/>
                </a:solidFill>
                <a:latin typeface="Arial" panose="020B0604020202020204" pitchFamily="34" charset="0"/>
                <a:ea typeface="Arial"/>
                <a:cs typeface="Arial" panose="020B0604020202020204" pitchFamily="34" charset="0"/>
                <a:sym typeface="Arial"/>
              </a:rPr>
              <a:t>Lai pieslēgtos spēlē, lietotājam jāaizpilda ievadlauki (ievadiet lietotājvārdu un paroli), tad jāspiež “Pieslēgties”.</a:t>
            </a:r>
            <a:endParaRPr sz="2000" dirty="0">
              <a:latin typeface="Arial" panose="020B0604020202020204" pitchFamily="34" charset="0"/>
              <a:cs typeface="Arial" panose="020B0604020202020204" pitchFamily="34" charset="0"/>
            </a:endParaRPr>
          </a:p>
        </p:txBody>
      </p:sp>
      <p:sp>
        <p:nvSpPr>
          <p:cNvPr id="129" name="Google Shape;129;p8"/>
          <p:cNvSpPr txBox="1">
            <a:spLocks noGrp="1"/>
          </p:cNvSpPr>
          <p:nvPr>
            <p:ph type="sldNum" idx="12"/>
          </p:nvPr>
        </p:nvSpPr>
        <p:spPr>
          <a:xfrm>
            <a:off x="8523541" y="4695623"/>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1400"/>
              <a:buNone/>
            </a:pPr>
            <a:fld id="{00000000-1234-1234-1234-123412341234}" type="slidenum">
              <a:rPr lang="lv" sz="1400">
                <a:solidFill>
                  <a:schemeClr val="dk2"/>
                </a:solidFill>
              </a:rPr>
              <a:t>9</a:t>
            </a:fld>
            <a:endParaRPr sz="1400">
              <a:solidFill>
                <a:schemeClr val="dk2"/>
              </a:solidFill>
            </a:endParaRPr>
          </a:p>
        </p:txBody>
      </p:sp>
      <p:pic>
        <p:nvPicPr>
          <p:cNvPr id="130" name="Google Shape;130;p8"/>
          <p:cNvPicPr preferRelativeResize="0"/>
          <p:nvPr/>
        </p:nvPicPr>
        <p:blipFill rotWithShape="1">
          <a:blip r:embed="rId3">
            <a:alphaModFix/>
          </a:blip>
          <a:srcRect/>
          <a:stretch/>
        </p:blipFill>
        <p:spPr>
          <a:xfrm>
            <a:off x="5706836" y="2098689"/>
            <a:ext cx="3199436" cy="2277368"/>
          </a:xfrm>
          <a:prstGeom prst="rect">
            <a:avLst/>
          </a:prstGeom>
          <a:noFill/>
          <a:ln>
            <a:no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686</Words>
  <Application>Microsoft Office PowerPoint</Application>
  <PresentationFormat>On-screen Show (16:9)</PresentationFormat>
  <Paragraphs>104</Paragraphs>
  <Slides>22</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Roboto</vt:lpstr>
      <vt:lpstr>Material</vt:lpstr>
      <vt:lpstr>Datorspēles ”Kaste” izstrāde </vt:lpstr>
      <vt:lpstr>Projekta uzdevums</vt:lpstr>
      <vt:lpstr>Specifikācija</vt:lpstr>
      <vt:lpstr>Mērķi</vt:lpstr>
      <vt:lpstr>Projektēšana</vt:lpstr>
      <vt:lpstr>Skices izveide</vt:lpstr>
      <vt:lpstr>Līmeņu veidošana</vt:lpstr>
      <vt:lpstr>Logu dizains</vt:lpstr>
      <vt:lpstr>Sākuma ekrāns</vt:lpstr>
      <vt:lpstr>Pēc pieslēgšanās</vt:lpstr>
      <vt:lpstr>Līmeņi</vt:lpstr>
      <vt:lpstr>Līmeņi</vt:lpstr>
      <vt:lpstr>Spēles dizains</vt:lpstr>
      <vt:lpstr>Galvenais varonis</vt:lpstr>
      <vt:lpstr>Kaste un plātne</vt:lpstr>
      <vt:lpstr>Siena un plaisa</vt:lpstr>
      <vt:lpstr>Pauze</vt:lpstr>
      <vt:lpstr>Testēšana</vt:lpstr>
      <vt:lpstr>Spēles “Kastes” prezentācija</vt:lpstr>
      <vt:lpstr>Secinājumi (I)</vt:lpstr>
      <vt:lpstr>Secinājumi (II)</vt:lpstr>
      <vt:lpstr>Paldies par uzmanību!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Datorspēles ”Kaste” izstrāde</dc:title>
  <dc:creator>Trafic</dc:creator>
  <cp:lastModifiedBy>Uldis</cp:lastModifiedBy>
  <cp:revision>3</cp:revision>
  <dcterms:modified xsi:type="dcterms:W3CDTF">2022-06-16T07:20:55Z</dcterms:modified>
</cp:coreProperties>
</file>