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6" r:id="rId1"/>
  </p:sldMasterIdLst>
  <p:notesMasterIdLst>
    <p:notesMasterId r:id="rId24"/>
  </p:notesMasterIdLst>
  <p:sldIdLst>
    <p:sldId id="256" r:id="rId2"/>
    <p:sldId id="257" r:id="rId3"/>
    <p:sldId id="265" r:id="rId4"/>
    <p:sldId id="260" r:id="rId5"/>
    <p:sldId id="263" r:id="rId6"/>
    <p:sldId id="264" r:id="rId7"/>
    <p:sldId id="283" r:id="rId8"/>
    <p:sldId id="284" r:id="rId9"/>
    <p:sldId id="258" r:id="rId10"/>
    <p:sldId id="259" r:id="rId11"/>
    <p:sldId id="274" r:id="rId12"/>
    <p:sldId id="275" r:id="rId13"/>
    <p:sldId id="276" r:id="rId14"/>
    <p:sldId id="277" r:id="rId15"/>
    <p:sldId id="278" r:id="rId16"/>
    <p:sldId id="279" r:id="rId17"/>
    <p:sldId id="280" r:id="rId18"/>
    <p:sldId id="281" r:id="rId19"/>
    <p:sldId id="282" r:id="rId20"/>
    <p:sldId id="261" r:id="rId21"/>
    <p:sldId id="262" r:id="rId22"/>
    <p:sldId id="272" r:id="rId2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FA2D14-EFCF-4314-B935-DB8100E10403}" type="datetimeFigureOut">
              <a:rPr lang="en-US" smtClean="0"/>
              <a:t>6/13/2021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E0ACF0-7DCD-4D9E-884B-252FC7BF3192}" type="slidenum">
              <a:rPr lang="en-US" smtClean="0"/>
              <a:t>‹#›</a:t>
            </a:fld>
            <a:endParaRPr lang="en-US"/>
          </a:p>
        </p:txBody>
      </p:sp>
    </p:spTree>
    <p:extLst>
      <p:ext uri="{BB962C8B-B14F-4D97-AF65-F5344CB8AC3E}">
        <p14:creationId xmlns:p14="http://schemas.microsoft.com/office/powerpoint/2010/main" val="174444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ubtitle">
  <p:cSld name="Subtitle">
    <p:bg>
      <p:bgPr>
        <a:gradFill>
          <a:gsLst>
            <a:gs pos="0">
              <a:schemeClr val="accent2"/>
            </a:gs>
            <a:gs pos="37000">
              <a:schemeClr val="accent1"/>
            </a:gs>
            <a:gs pos="100000">
              <a:schemeClr val="dk1"/>
            </a:gs>
          </a:gsLst>
          <a:lin ang="3600008" scaled="0"/>
        </a:gradFill>
        <a:effectLst/>
      </p:bgPr>
    </p:bg>
    <p:spTree>
      <p:nvGrpSpPr>
        <p:cNvPr id="1" name="Shape 14"/>
        <p:cNvGrpSpPr/>
        <p:nvPr/>
      </p:nvGrpSpPr>
      <p:grpSpPr>
        <a:xfrm>
          <a:off x="0" y="0"/>
          <a:ext cx="0" cy="0"/>
          <a:chOff x="0" y="0"/>
          <a:chExt cx="0" cy="0"/>
        </a:xfrm>
      </p:grpSpPr>
      <p:sp>
        <p:nvSpPr>
          <p:cNvPr id="15" name="Google Shape;15;p3"/>
          <p:cNvSpPr txBox="1">
            <a:spLocks noGrp="1"/>
          </p:cNvSpPr>
          <p:nvPr>
            <p:ph type="ctrTitle"/>
          </p:nvPr>
        </p:nvSpPr>
        <p:spPr>
          <a:xfrm>
            <a:off x="1140400" y="3635133"/>
            <a:ext cx="7958800" cy="1546400"/>
          </a:xfrm>
          <a:prstGeom prst="rect">
            <a:avLst/>
          </a:prstGeom>
          <a:effectLst>
            <a:outerShdw blurRad="14288" dist="9525" dir="5400000" algn="bl" rotWithShape="0">
              <a:schemeClr val="dk1">
                <a:alpha val="35000"/>
              </a:schemeClr>
            </a:outerShdw>
          </a:effectLst>
        </p:spPr>
        <p:txBody>
          <a:bodyPr spcFirstLastPara="1" wrap="square" lIns="0" tIns="0" rIns="0" bIns="0" anchor="b" anchorCtr="0">
            <a:noAutofit/>
          </a:bodyPr>
          <a:lstStyle>
            <a:lvl1pPr lvl="0" rtl="0">
              <a:spcBef>
                <a:spcPts val="0"/>
              </a:spcBef>
              <a:spcAft>
                <a:spcPts val="0"/>
              </a:spcAft>
              <a:buClr>
                <a:schemeClr val="accent3"/>
              </a:buClr>
              <a:buSzPts val="4800"/>
              <a:buNone/>
              <a:defRPr sz="6400">
                <a:solidFill>
                  <a:schemeClr val="accent3"/>
                </a:solidFill>
              </a:defRPr>
            </a:lvl1pPr>
            <a:lvl2pPr lvl="1" rtl="0">
              <a:spcBef>
                <a:spcPts val="0"/>
              </a:spcBef>
              <a:spcAft>
                <a:spcPts val="0"/>
              </a:spcAft>
              <a:buClr>
                <a:schemeClr val="accent3"/>
              </a:buClr>
              <a:buSzPts val="4800"/>
              <a:buNone/>
              <a:defRPr sz="6400">
                <a:solidFill>
                  <a:schemeClr val="accent3"/>
                </a:solidFill>
              </a:defRPr>
            </a:lvl2pPr>
            <a:lvl3pPr lvl="2" rtl="0">
              <a:spcBef>
                <a:spcPts val="0"/>
              </a:spcBef>
              <a:spcAft>
                <a:spcPts val="0"/>
              </a:spcAft>
              <a:buClr>
                <a:schemeClr val="accent3"/>
              </a:buClr>
              <a:buSzPts val="4800"/>
              <a:buNone/>
              <a:defRPr sz="6400">
                <a:solidFill>
                  <a:schemeClr val="accent3"/>
                </a:solidFill>
              </a:defRPr>
            </a:lvl3pPr>
            <a:lvl4pPr lvl="3" rtl="0">
              <a:spcBef>
                <a:spcPts val="0"/>
              </a:spcBef>
              <a:spcAft>
                <a:spcPts val="0"/>
              </a:spcAft>
              <a:buClr>
                <a:schemeClr val="accent3"/>
              </a:buClr>
              <a:buSzPts val="4800"/>
              <a:buNone/>
              <a:defRPr sz="6400">
                <a:solidFill>
                  <a:schemeClr val="accent3"/>
                </a:solidFill>
              </a:defRPr>
            </a:lvl4pPr>
            <a:lvl5pPr lvl="4" rtl="0">
              <a:spcBef>
                <a:spcPts val="0"/>
              </a:spcBef>
              <a:spcAft>
                <a:spcPts val="0"/>
              </a:spcAft>
              <a:buClr>
                <a:schemeClr val="accent3"/>
              </a:buClr>
              <a:buSzPts val="4800"/>
              <a:buNone/>
              <a:defRPr sz="6400">
                <a:solidFill>
                  <a:schemeClr val="accent3"/>
                </a:solidFill>
              </a:defRPr>
            </a:lvl5pPr>
            <a:lvl6pPr lvl="5" rtl="0">
              <a:spcBef>
                <a:spcPts val="0"/>
              </a:spcBef>
              <a:spcAft>
                <a:spcPts val="0"/>
              </a:spcAft>
              <a:buClr>
                <a:schemeClr val="accent3"/>
              </a:buClr>
              <a:buSzPts val="4800"/>
              <a:buNone/>
              <a:defRPr sz="6400">
                <a:solidFill>
                  <a:schemeClr val="accent3"/>
                </a:solidFill>
              </a:defRPr>
            </a:lvl6pPr>
            <a:lvl7pPr lvl="6" rtl="0">
              <a:spcBef>
                <a:spcPts val="0"/>
              </a:spcBef>
              <a:spcAft>
                <a:spcPts val="0"/>
              </a:spcAft>
              <a:buClr>
                <a:schemeClr val="accent3"/>
              </a:buClr>
              <a:buSzPts val="4800"/>
              <a:buNone/>
              <a:defRPr sz="6400">
                <a:solidFill>
                  <a:schemeClr val="accent3"/>
                </a:solidFill>
              </a:defRPr>
            </a:lvl7pPr>
            <a:lvl8pPr lvl="7" rtl="0">
              <a:spcBef>
                <a:spcPts val="0"/>
              </a:spcBef>
              <a:spcAft>
                <a:spcPts val="0"/>
              </a:spcAft>
              <a:buClr>
                <a:schemeClr val="accent3"/>
              </a:buClr>
              <a:buSzPts val="4800"/>
              <a:buNone/>
              <a:defRPr sz="6400">
                <a:solidFill>
                  <a:schemeClr val="accent3"/>
                </a:solidFill>
              </a:defRPr>
            </a:lvl8pPr>
            <a:lvl9pPr lvl="8" rtl="0">
              <a:spcBef>
                <a:spcPts val="0"/>
              </a:spcBef>
              <a:spcAft>
                <a:spcPts val="0"/>
              </a:spcAft>
              <a:buClr>
                <a:schemeClr val="accent3"/>
              </a:buClr>
              <a:buSzPts val="4800"/>
              <a:buNone/>
              <a:defRPr sz="6400">
                <a:solidFill>
                  <a:schemeClr val="accent3"/>
                </a:solidFill>
              </a:defRPr>
            </a:lvl9pPr>
          </a:lstStyle>
          <a:p>
            <a:r>
              <a:rPr lang="en-US" smtClean="0"/>
              <a:t>Click to edit Master title style</a:t>
            </a:r>
            <a:endParaRPr/>
          </a:p>
        </p:txBody>
      </p:sp>
      <p:sp>
        <p:nvSpPr>
          <p:cNvPr id="16" name="Google Shape;16;p3"/>
          <p:cNvSpPr txBox="1">
            <a:spLocks noGrp="1"/>
          </p:cNvSpPr>
          <p:nvPr>
            <p:ph type="subTitle" idx="1"/>
          </p:nvPr>
        </p:nvSpPr>
        <p:spPr>
          <a:xfrm>
            <a:off x="1140400" y="5310735"/>
            <a:ext cx="7958800" cy="570800"/>
          </a:xfrm>
          <a:prstGeom prst="rect">
            <a:avLst/>
          </a:prstGeom>
        </p:spPr>
        <p:txBody>
          <a:bodyPr spcFirstLastPara="1" wrap="square" lIns="0" tIns="0" rIns="0" bIns="0" anchor="t" anchorCtr="0">
            <a:noAutofit/>
          </a:bodyPr>
          <a:lstStyle>
            <a:lvl1pPr lvl="0" rtl="0">
              <a:spcBef>
                <a:spcPts val="0"/>
              </a:spcBef>
              <a:spcAft>
                <a:spcPts val="0"/>
              </a:spcAft>
              <a:buClr>
                <a:schemeClr val="lt2"/>
              </a:buClr>
              <a:buSzPts val="2200"/>
              <a:buNone/>
              <a:defRPr sz="2933">
                <a:solidFill>
                  <a:schemeClr val="lt2"/>
                </a:solidFill>
              </a:defRPr>
            </a:lvl1pPr>
            <a:lvl2pPr lvl="1" rtl="0">
              <a:spcBef>
                <a:spcPts val="1333"/>
              </a:spcBef>
              <a:spcAft>
                <a:spcPts val="0"/>
              </a:spcAft>
              <a:buClr>
                <a:schemeClr val="lt2"/>
              </a:buClr>
              <a:buSzPts val="2800"/>
              <a:buNone/>
              <a:defRPr sz="3733">
                <a:solidFill>
                  <a:schemeClr val="lt2"/>
                </a:solidFill>
              </a:defRPr>
            </a:lvl2pPr>
            <a:lvl3pPr lvl="2" rtl="0">
              <a:spcBef>
                <a:spcPts val="1333"/>
              </a:spcBef>
              <a:spcAft>
                <a:spcPts val="0"/>
              </a:spcAft>
              <a:buClr>
                <a:schemeClr val="lt2"/>
              </a:buClr>
              <a:buSzPts val="2800"/>
              <a:buNone/>
              <a:defRPr sz="3733">
                <a:solidFill>
                  <a:schemeClr val="lt2"/>
                </a:solidFill>
              </a:defRPr>
            </a:lvl3pPr>
            <a:lvl4pPr lvl="3" rtl="0">
              <a:spcBef>
                <a:spcPts val="1333"/>
              </a:spcBef>
              <a:spcAft>
                <a:spcPts val="0"/>
              </a:spcAft>
              <a:buClr>
                <a:schemeClr val="lt2"/>
              </a:buClr>
              <a:buSzPts val="2800"/>
              <a:buNone/>
              <a:defRPr sz="3733">
                <a:solidFill>
                  <a:schemeClr val="lt2"/>
                </a:solidFill>
              </a:defRPr>
            </a:lvl4pPr>
            <a:lvl5pPr lvl="4" rtl="0">
              <a:spcBef>
                <a:spcPts val="1333"/>
              </a:spcBef>
              <a:spcAft>
                <a:spcPts val="0"/>
              </a:spcAft>
              <a:buClr>
                <a:schemeClr val="lt2"/>
              </a:buClr>
              <a:buSzPts val="2800"/>
              <a:buNone/>
              <a:defRPr sz="3733">
                <a:solidFill>
                  <a:schemeClr val="lt2"/>
                </a:solidFill>
              </a:defRPr>
            </a:lvl5pPr>
            <a:lvl6pPr lvl="5" rtl="0">
              <a:spcBef>
                <a:spcPts val="1333"/>
              </a:spcBef>
              <a:spcAft>
                <a:spcPts val="0"/>
              </a:spcAft>
              <a:buClr>
                <a:schemeClr val="lt2"/>
              </a:buClr>
              <a:buSzPts val="2800"/>
              <a:buNone/>
              <a:defRPr sz="3733">
                <a:solidFill>
                  <a:schemeClr val="lt2"/>
                </a:solidFill>
              </a:defRPr>
            </a:lvl6pPr>
            <a:lvl7pPr lvl="6" rtl="0">
              <a:spcBef>
                <a:spcPts val="1333"/>
              </a:spcBef>
              <a:spcAft>
                <a:spcPts val="0"/>
              </a:spcAft>
              <a:buClr>
                <a:schemeClr val="lt2"/>
              </a:buClr>
              <a:buSzPts val="2800"/>
              <a:buNone/>
              <a:defRPr sz="3733">
                <a:solidFill>
                  <a:schemeClr val="lt2"/>
                </a:solidFill>
              </a:defRPr>
            </a:lvl7pPr>
            <a:lvl8pPr lvl="7" rtl="0">
              <a:spcBef>
                <a:spcPts val="1333"/>
              </a:spcBef>
              <a:spcAft>
                <a:spcPts val="0"/>
              </a:spcAft>
              <a:buClr>
                <a:schemeClr val="lt2"/>
              </a:buClr>
              <a:buSzPts val="2800"/>
              <a:buNone/>
              <a:defRPr sz="3733">
                <a:solidFill>
                  <a:schemeClr val="lt2"/>
                </a:solidFill>
              </a:defRPr>
            </a:lvl8pPr>
            <a:lvl9pPr lvl="8" rtl="0">
              <a:spcBef>
                <a:spcPts val="1333"/>
              </a:spcBef>
              <a:spcAft>
                <a:spcPts val="1333"/>
              </a:spcAft>
              <a:buClr>
                <a:schemeClr val="lt2"/>
              </a:buClr>
              <a:buSzPts val="2800"/>
              <a:buNone/>
              <a:defRPr sz="3733">
                <a:solidFill>
                  <a:schemeClr val="lt2"/>
                </a:solidFill>
              </a:defRPr>
            </a:lvl9pPr>
          </a:lstStyle>
          <a:p>
            <a:r>
              <a:rPr lang="en-US" smtClean="0"/>
              <a:t>Click to edit Master subtitle style</a:t>
            </a:r>
            <a:endParaRPr/>
          </a:p>
        </p:txBody>
      </p:sp>
      <p:grpSp>
        <p:nvGrpSpPr>
          <p:cNvPr id="17" name="Google Shape;17;p3"/>
          <p:cNvGrpSpPr/>
          <p:nvPr/>
        </p:nvGrpSpPr>
        <p:grpSpPr>
          <a:xfrm>
            <a:off x="-7" y="-5"/>
            <a:ext cx="5176144" cy="2988452"/>
            <a:chOff x="-5" y="-4"/>
            <a:chExt cx="3882108" cy="2241339"/>
          </a:xfrm>
        </p:grpSpPr>
        <p:sp>
          <p:nvSpPr>
            <p:cNvPr id="18" name="Google Shape;18;p3"/>
            <p:cNvSpPr/>
            <p:nvPr/>
          </p:nvSpPr>
          <p:spPr>
            <a:xfrm>
              <a:off x="-5" y="-4"/>
              <a:ext cx="3882108" cy="2241339"/>
            </a:xfrm>
            <a:custGeom>
              <a:avLst/>
              <a:gdLst/>
              <a:ahLst/>
              <a:cxnLst/>
              <a:rect l="l" t="t" r="r" b="b"/>
              <a:pathLst>
                <a:path w="2575196" h="1486792" extrusionOk="0">
                  <a:moveTo>
                    <a:pt x="0" y="0"/>
                  </a:moveTo>
                  <a:lnTo>
                    <a:pt x="0" y="1486792"/>
                  </a:lnTo>
                  <a:lnTo>
                    <a:pt x="2575197" y="0"/>
                  </a:lnTo>
                  <a:lnTo>
                    <a:pt x="0" y="0"/>
                  </a:lnTo>
                  <a:close/>
                </a:path>
              </a:pathLst>
            </a:custGeom>
            <a:gradFill>
              <a:gsLst>
                <a:gs pos="0">
                  <a:schemeClr val="accent4"/>
                </a:gs>
                <a:gs pos="27000">
                  <a:schemeClr val="accent3"/>
                </a:gs>
                <a:gs pos="84000">
                  <a:schemeClr val="accent2"/>
                </a:gs>
                <a:gs pos="100000">
                  <a:schemeClr val="accent2"/>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9" name="Google Shape;19;p3"/>
            <p:cNvSpPr/>
            <p:nvPr/>
          </p:nvSpPr>
          <p:spPr>
            <a:xfrm>
              <a:off x="-5" y="-4"/>
              <a:ext cx="3767261" cy="2205056"/>
            </a:xfrm>
            <a:custGeom>
              <a:avLst/>
              <a:gdLst/>
              <a:ahLst/>
              <a:cxnLst/>
              <a:rect l="l" t="t" r="r" b="b"/>
              <a:pathLst>
                <a:path w="2499012" h="1462724" extrusionOk="0">
                  <a:moveTo>
                    <a:pt x="951608" y="223467"/>
                  </a:moveTo>
                  <a:cubicBezTo>
                    <a:pt x="964432" y="226086"/>
                    <a:pt x="976939" y="217818"/>
                    <a:pt x="979561" y="204999"/>
                  </a:cubicBezTo>
                  <a:cubicBezTo>
                    <a:pt x="979561" y="204996"/>
                    <a:pt x="979561" y="204993"/>
                    <a:pt x="979561" y="204990"/>
                  </a:cubicBezTo>
                  <a:lnTo>
                    <a:pt x="1072011" y="204990"/>
                  </a:lnTo>
                  <a:lnTo>
                    <a:pt x="1147817" y="129185"/>
                  </a:lnTo>
                  <a:lnTo>
                    <a:pt x="1160451" y="129185"/>
                  </a:lnTo>
                  <a:cubicBezTo>
                    <a:pt x="1163073" y="142004"/>
                    <a:pt x="1175580" y="150274"/>
                    <a:pt x="1188404" y="147657"/>
                  </a:cubicBezTo>
                  <a:cubicBezTo>
                    <a:pt x="1201228" y="145041"/>
                    <a:pt x="1209503" y="132528"/>
                    <a:pt x="1206882" y="119709"/>
                  </a:cubicBezTo>
                  <a:cubicBezTo>
                    <a:pt x="1204260" y="106890"/>
                    <a:pt x="1191752" y="98620"/>
                    <a:pt x="1178929" y="101236"/>
                  </a:cubicBezTo>
                  <a:cubicBezTo>
                    <a:pt x="1169611" y="103135"/>
                    <a:pt x="1162346" y="110406"/>
                    <a:pt x="1160451" y="119709"/>
                  </a:cubicBezTo>
                  <a:lnTo>
                    <a:pt x="1143837" y="119709"/>
                  </a:lnTo>
                  <a:lnTo>
                    <a:pt x="1103123" y="160454"/>
                  </a:lnTo>
                  <a:lnTo>
                    <a:pt x="1103123" y="160454"/>
                  </a:lnTo>
                  <a:lnTo>
                    <a:pt x="1068126" y="195514"/>
                  </a:lnTo>
                  <a:lnTo>
                    <a:pt x="979687" y="195514"/>
                  </a:lnTo>
                  <a:cubicBezTo>
                    <a:pt x="977066" y="182696"/>
                    <a:pt x="964557" y="174429"/>
                    <a:pt x="951734" y="177049"/>
                  </a:cubicBezTo>
                  <a:cubicBezTo>
                    <a:pt x="938910" y="179669"/>
                    <a:pt x="930635" y="192184"/>
                    <a:pt x="933256" y="205002"/>
                  </a:cubicBezTo>
                  <a:cubicBezTo>
                    <a:pt x="935184" y="214300"/>
                    <a:pt x="942448" y="221567"/>
                    <a:pt x="951734" y="223467"/>
                  </a:cubicBezTo>
                  <a:close/>
                  <a:moveTo>
                    <a:pt x="1183761" y="110233"/>
                  </a:moveTo>
                  <a:cubicBezTo>
                    <a:pt x="1191626" y="110233"/>
                    <a:pt x="1197975" y="116597"/>
                    <a:pt x="1197975" y="124447"/>
                  </a:cubicBezTo>
                  <a:cubicBezTo>
                    <a:pt x="1197975" y="132297"/>
                    <a:pt x="1191626" y="138660"/>
                    <a:pt x="1183761" y="138660"/>
                  </a:cubicBezTo>
                  <a:cubicBezTo>
                    <a:pt x="1175896" y="138660"/>
                    <a:pt x="1169548" y="132297"/>
                    <a:pt x="1169548" y="124447"/>
                  </a:cubicBezTo>
                  <a:cubicBezTo>
                    <a:pt x="1169516" y="116614"/>
                    <a:pt x="1175865" y="110251"/>
                    <a:pt x="1183698" y="110233"/>
                  </a:cubicBezTo>
                  <a:cubicBezTo>
                    <a:pt x="1183730" y="110233"/>
                    <a:pt x="1183730" y="110233"/>
                    <a:pt x="1183761" y="110233"/>
                  </a:cubicBezTo>
                  <a:close/>
                  <a:moveTo>
                    <a:pt x="956346" y="186039"/>
                  </a:moveTo>
                  <a:cubicBezTo>
                    <a:pt x="964210" y="186039"/>
                    <a:pt x="970559" y="192402"/>
                    <a:pt x="970559" y="200252"/>
                  </a:cubicBezTo>
                  <a:cubicBezTo>
                    <a:pt x="970559" y="208102"/>
                    <a:pt x="964210" y="214465"/>
                    <a:pt x="956346" y="214465"/>
                  </a:cubicBezTo>
                  <a:cubicBezTo>
                    <a:pt x="948481" y="214465"/>
                    <a:pt x="942132" y="208102"/>
                    <a:pt x="942132" y="200252"/>
                  </a:cubicBezTo>
                  <a:cubicBezTo>
                    <a:pt x="942101" y="192419"/>
                    <a:pt x="948449" y="186056"/>
                    <a:pt x="956282" y="186039"/>
                  </a:cubicBezTo>
                  <a:cubicBezTo>
                    <a:pt x="956314" y="186039"/>
                    <a:pt x="956314" y="186039"/>
                    <a:pt x="956346" y="186039"/>
                  </a:cubicBezTo>
                  <a:close/>
                  <a:moveTo>
                    <a:pt x="2098161" y="25426"/>
                  </a:moveTo>
                  <a:cubicBezTo>
                    <a:pt x="2085337" y="22810"/>
                    <a:pt x="2072830" y="31082"/>
                    <a:pt x="2070208" y="43904"/>
                  </a:cubicBezTo>
                  <a:cubicBezTo>
                    <a:pt x="2067587" y="56725"/>
                    <a:pt x="2075862" y="69240"/>
                    <a:pt x="2088686" y="71857"/>
                  </a:cubicBezTo>
                  <a:lnTo>
                    <a:pt x="2088686" y="271319"/>
                  </a:lnTo>
                  <a:lnTo>
                    <a:pt x="1903910" y="271319"/>
                  </a:lnTo>
                  <a:lnTo>
                    <a:pt x="1752300" y="422930"/>
                  </a:lnTo>
                  <a:lnTo>
                    <a:pt x="1661807" y="422930"/>
                  </a:lnTo>
                  <a:cubicBezTo>
                    <a:pt x="1659186" y="410112"/>
                    <a:pt x="1646678" y="401840"/>
                    <a:pt x="1633854" y="404459"/>
                  </a:cubicBezTo>
                  <a:cubicBezTo>
                    <a:pt x="1621031" y="407074"/>
                    <a:pt x="1612756" y="419588"/>
                    <a:pt x="1615377" y="432405"/>
                  </a:cubicBezTo>
                  <a:cubicBezTo>
                    <a:pt x="1617999" y="445223"/>
                    <a:pt x="1630506" y="453495"/>
                    <a:pt x="1643330" y="450877"/>
                  </a:cubicBezTo>
                  <a:cubicBezTo>
                    <a:pt x="1652648" y="448978"/>
                    <a:pt x="1659913" y="441707"/>
                    <a:pt x="1661807" y="432405"/>
                  </a:cubicBezTo>
                  <a:lnTo>
                    <a:pt x="1756153" y="432405"/>
                  </a:lnTo>
                  <a:lnTo>
                    <a:pt x="1907764" y="280795"/>
                  </a:lnTo>
                  <a:lnTo>
                    <a:pt x="2088780" y="280795"/>
                  </a:lnTo>
                  <a:lnTo>
                    <a:pt x="2098256" y="275425"/>
                  </a:lnTo>
                  <a:lnTo>
                    <a:pt x="2098256" y="71857"/>
                  </a:lnTo>
                  <a:cubicBezTo>
                    <a:pt x="2111080" y="69253"/>
                    <a:pt x="2119355" y="56749"/>
                    <a:pt x="2116765" y="43928"/>
                  </a:cubicBezTo>
                  <a:cubicBezTo>
                    <a:pt x="2114870" y="34605"/>
                    <a:pt x="2107574" y="27319"/>
                    <a:pt x="2098256" y="25426"/>
                  </a:cubicBezTo>
                  <a:close/>
                  <a:moveTo>
                    <a:pt x="1638592" y="441881"/>
                  </a:moveTo>
                  <a:cubicBezTo>
                    <a:pt x="1630728" y="441881"/>
                    <a:pt x="1624379" y="435517"/>
                    <a:pt x="1624379" y="427668"/>
                  </a:cubicBezTo>
                  <a:cubicBezTo>
                    <a:pt x="1624379" y="419819"/>
                    <a:pt x="1630728" y="413454"/>
                    <a:pt x="1638592" y="413454"/>
                  </a:cubicBezTo>
                  <a:cubicBezTo>
                    <a:pt x="1646457" y="413454"/>
                    <a:pt x="1652806" y="419819"/>
                    <a:pt x="1652806" y="427668"/>
                  </a:cubicBezTo>
                  <a:cubicBezTo>
                    <a:pt x="1652806" y="435517"/>
                    <a:pt x="1646457" y="441881"/>
                    <a:pt x="1638592" y="441881"/>
                  </a:cubicBezTo>
                  <a:close/>
                  <a:moveTo>
                    <a:pt x="2093423" y="62855"/>
                  </a:moveTo>
                  <a:cubicBezTo>
                    <a:pt x="2085559" y="62855"/>
                    <a:pt x="2079210" y="56492"/>
                    <a:pt x="2079210" y="48642"/>
                  </a:cubicBezTo>
                  <a:cubicBezTo>
                    <a:pt x="2079210" y="40792"/>
                    <a:pt x="2085559" y="34428"/>
                    <a:pt x="2093423" y="34428"/>
                  </a:cubicBezTo>
                  <a:cubicBezTo>
                    <a:pt x="2101288" y="34428"/>
                    <a:pt x="2107637" y="40792"/>
                    <a:pt x="2107637" y="48642"/>
                  </a:cubicBezTo>
                  <a:cubicBezTo>
                    <a:pt x="2107637" y="56492"/>
                    <a:pt x="2101288" y="62855"/>
                    <a:pt x="2093423" y="62855"/>
                  </a:cubicBezTo>
                  <a:close/>
                  <a:moveTo>
                    <a:pt x="1330634" y="147662"/>
                  </a:moveTo>
                  <a:cubicBezTo>
                    <a:pt x="1343458" y="150281"/>
                    <a:pt x="1355965" y="142012"/>
                    <a:pt x="1358586" y="129194"/>
                  </a:cubicBezTo>
                  <a:cubicBezTo>
                    <a:pt x="1358586" y="129191"/>
                    <a:pt x="1358586" y="129188"/>
                    <a:pt x="1358586" y="129185"/>
                  </a:cubicBezTo>
                  <a:lnTo>
                    <a:pt x="1491720" y="129185"/>
                  </a:lnTo>
                  <a:lnTo>
                    <a:pt x="1491720" y="0"/>
                  </a:lnTo>
                  <a:lnTo>
                    <a:pt x="1482244" y="0"/>
                  </a:lnTo>
                  <a:lnTo>
                    <a:pt x="1482244" y="119709"/>
                  </a:lnTo>
                  <a:lnTo>
                    <a:pt x="1358586" y="119709"/>
                  </a:lnTo>
                  <a:cubicBezTo>
                    <a:pt x="1355965" y="106891"/>
                    <a:pt x="1343458" y="98624"/>
                    <a:pt x="1330634" y="101244"/>
                  </a:cubicBezTo>
                  <a:cubicBezTo>
                    <a:pt x="1317810" y="103864"/>
                    <a:pt x="1309535" y="116379"/>
                    <a:pt x="1312156" y="129197"/>
                  </a:cubicBezTo>
                  <a:cubicBezTo>
                    <a:pt x="1314083" y="138495"/>
                    <a:pt x="1321348" y="145762"/>
                    <a:pt x="1330634" y="147662"/>
                  </a:cubicBezTo>
                  <a:close/>
                  <a:moveTo>
                    <a:pt x="1335372" y="110233"/>
                  </a:moveTo>
                  <a:cubicBezTo>
                    <a:pt x="1343236" y="110233"/>
                    <a:pt x="1349585" y="116597"/>
                    <a:pt x="1349585" y="124447"/>
                  </a:cubicBezTo>
                  <a:cubicBezTo>
                    <a:pt x="1349585" y="132297"/>
                    <a:pt x="1343236" y="138660"/>
                    <a:pt x="1335372" y="138660"/>
                  </a:cubicBezTo>
                  <a:cubicBezTo>
                    <a:pt x="1327507" y="138660"/>
                    <a:pt x="1321158" y="132297"/>
                    <a:pt x="1321158" y="124447"/>
                  </a:cubicBezTo>
                  <a:cubicBezTo>
                    <a:pt x="1321127" y="116614"/>
                    <a:pt x="1327475" y="110251"/>
                    <a:pt x="1335308" y="110233"/>
                  </a:cubicBezTo>
                  <a:cubicBezTo>
                    <a:pt x="1335340" y="110233"/>
                    <a:pt x="1335340" y="110233"/>
                    <a:pt x="1335372" y="110233"/>
                  </a:cubicBezTo>
                  <a:close/>
                  <a:moveTo>
                    <a:pt x="1188499" y="0"/>
                  </a:moveTo>
                  <a:lnTo>
                    <a:pt x="1179023" y="0"/>
                  </a:lnTo>
                  <a:lnTo>
                    <a:pt x="1179023" y="43904"/>
                  </a:lnTo>
                  <a:lnTo>
                    <a:pt x="1036889" y="43904"/>
                  </a:lnTo>
                  <a:lnTo>
                    <a:pt x="1036889" y="0"/>
                  </a:lnTo>
                  <a:lnTo>
                    <a:pt x="1027413" y="0"/>
                  </a:lnTo>
                  <a:lnTo>
                    <a:pt x="1027413" y="53379"/>
                  </a:lnTo>
                  <a:lnTo>
                    <a:pt x="1188499" y="53379"/>
                  </a:lnTo>
                  <a:close/>
                  <a:moveTo>
                    <a:pt x="2173966" y="25426"/>
                  </a:moveTo>
                  <a:cubicBezTo>
                    <a:pt x="2161143" y="22810"/>
                    <a:pt x="2148635" y="31082"/>
                    <a:pt x="2146013" y="43904"/>
                  </a:cubicBezTo>
                  <a:cubicBezTo>
                    <a:pt x="2143392" y="56725"/>
                    <a:pt x="2151667" y="69240"/>
                    <a:pt x="2164491" y="71857"/>
                  </a:cubicBezTo>
                  <a:lnTo>
                    <a:pt x="2164491" y="237112"/>
                  </a:lnTo>
                  <a:lnTo>
                    <a:pt x="2173966" y="231648"/>
                  </a:lnTo>
                  <a:lnTo>
                    <a:pt x="2173966" y="71857"/>
                  </a:lnTo>
                  <a:cubicBezTo>
                    <a:pt x="2186790" y="69253"/>
                    <a:pt x="2195065" y="56749"/>
                    <a:pt x="2192475" y="43928"/>
                  </a:cubicBezTo>
                  <a:cubicBezTo>
                    <a:pt x="2190580" y="34605"/>
                    <a:pt x="2183284" y="27319"/>
                    <a:pt x="2173966" y="25426"/>
                  </a:cubicBezTo>
                  <a:close/>
                  <a:moveTo>
                    <a:pt x="2169229" y="62855"/>
                  </a:moveTo>
                  <a:cubicBezTo>
                    <a:pt x="2161364" y="62855"/>
                    <a:pt x="2155015" y="56492"/>
                    <a:pt x="2155015" y="48642"/>
                  </a:cubicBezTo>
                  <a:cubicBezTo>
                    <a:pt x="2155015" y="40792"/>
                    <a:pt x="2161364" y="34428"/>
                    <a:pt x="2169229" y="34428"/>
                  </a:cubicBezTo>
                  <a:cubicBezTo>
                    <a:pt x="2177093" y="34428"/>
                    <a:pt x="2183442" y="40792"/>
                    <a:pt x="2183442" y="48642"/>
                  </a:cubicBezTo>
                  <a:cubicBezTo>
                    <a:pt x="2183442" y="56492"/>
                    <a:pt x="2177093" y="62855"/>
                    <a:pt x="2169229" y="62855"/>
                  </a:cubicBezTo>
                  <a:close/>
                  <a:moveTo>
                    <a:pt x="1027413" y="147662"/>
                  </a:moveTo>
                  <a:cubicBezTo>
                    <a:pt x="1040237" y="150276"/>
                    <a:pt x="1052745" y="142002"/>
                    <a:pt x="1055366" y="129183"/>
                  </a:cubicBezTo>
                  <a:cubicBezTo>
                    <a:pt x="1057956" y="116363"/>
                    <a:pt x="1049713" y="103852"/>
                    <a:pt x="1036889" y="101239"/>
                  </a:cubicBezTo>
                  <a:cubicBezTo>
                    <a:pt x="1024065" y="98626"/>
                    <a:pt x="1011557" y="106894"/>
                    <a:pt x="1008935" y="119709"/>
                  </a:cubicBezTo>
                  <a:lnTo>
                    <a:pt x="961083" y="119709"/>
                  </a:lnTo>
                  <a:lnTo>
                    <a:pt x="961083" y="0"/>
                  </a:lnTo>
                  <a:lnTo>
                    <a:pt x="951608" y="0"/>
                  </a:lnTo>
                  <a:lnTo>
                    <a:pt x="951608" y="129185"/>
                  </a:lnTo>
                  <a:lnTo>
                    <a:pt x="1008935" y="129185"/>
                  </a:lnTo>
                  <a:cubicBezTo>
                    <a:pt x="1010831" y="138491"/>
                    <a:pt x="1018095" y="145764"/>
                    <a:pt x="1027413" y="147662"/>
                  </a:cubicBezTo>
                  <a:close/>
                  <a:moveTo>
                    <a:pt x="1032151" y="110233"/>
                  </a:moveTo>
                  <a:cubicBezTo>
                    <a:pt x="1040016" y="110233"/>
                    <a:pt x="1046364" y="116597"/>
                    <a:pt x="1046364" y="124447"/>
                  </a:cubicBezTo>
                  <a:cubicBezTo>
                    <a:pt x="1046364" y="132297"/>
                    <a:pt x="1040016" y="138660"/>
                    <a:pt x="1032151" y="138660"/>
                  </a:cubicBezTo>
                  <a:cubicBezTo>
                    <a:pt x="1024286" y="138660"/>
                    <a:pt x="1017937" y="132297"/>
                    <a:pt x="1017937" y="124447"/>
                  </a:cubicBezTo>
                  <a:cubicBezTo>
                    <a:pt x="1017906" y="116614"/>
                    <a:pt x="1024254" y="110251"/>
                    <a:pt x="1032088" y="110233"/>
                  </a:cubicBezTo>
                  <a:cubicBezTo>
                    <a:pt x="1032119" y="110233"/>
                    <a:pt x="1032119" y="110233"/>
                    <a:pt x="1032151" y="110233"/>
                  </a:cubicBezTo>
                  <a:close/>
                  <a:moveTo>
                    <a:pt x="1691182" y="498735"/>
                  </a:moveTo>
                  <a:lnTo>
                    <a:pt x="1633854" y="498735"/>
                  </a:lnTo>
                  <a:lnTo>
                    <a:pt x="1633854" y="543492"/>
                  </a:lnTo>
                  <a:lnTo>
                    <a:pt x="1643330" y="537996"/>
                  </a:lnTo>
                  <a:lnTo>
                    <a:pt x="1643330" y="508211"/>
                  </a:lnTo>
                  <a:lnTo>
                    <a:pt x="1691182" y="508211"/>
                  </a:lnTo>
                  <a:cubicBezTo>
                    <a:pt x="1691182" y="508842"/>
                    <a:pt x="1691530" y="509442"/>
                    <a:pt x="1691719" y="510074"/>
                  </a:cubicBezTo>
                  <a:lnTo>
                    <a:pt x="1700342" y="505084"/>
                  </a:lnTo>
                  <a:cubicBezTo>
                    <a:pt x="1700310" y="504547"/>
                    <a:pt x="1700310" y="504010"/>
                    <a:pt x="1700342" y="503473"/>
                  </a:cubicBezTo>
                  <a:cubicBezTo>
                    <a:pt x="1700310" y="495658"/>
                    <a:pt x="1706596" y="489288"/>
                    <a:pt x="1714398" y="489243"/>
                  </a:cubicBezTo>
                  <a:cubicBezTo>
                    <a:pt x="1717524" y="489225"/>
                    <a:pt x="1720557" y="490232"/>
                    <a:pt x="1723020" y="492102"/>
                  </a:cubicBezTo>
                  <a:lnTo>
                    <a:pt x="1731675" y="487111"/>
                  </a:lnTo>
                  <a:cubicBezTo>
                    <a:pt x="1722641" y="477655"/>
                    <a:pt x="1707638" y="477314"/>
                    <a:pt x="1698194" y="486353"/>
                  </a:cubicBezTo>
                  <a:cubicBezTo>
                    <a:pt x="1694688" y="489689"/>
                    <a:pt x="1692319" y="494007"/>
                    <a:pt x="1691340" y="498735"/>
                  </a:cubicBezTo>
                  <a:close/>
                  <a:moveTo>
                    <a:pt x="1882085" y="400157"/>
                  </a:moveTo>
                  <a:lnTo>
                    <a:pt x="1913671" y="381900"/>
                  </a:lnTo>
                  <a:lnTo>
                    <a:pt x="1938939" y="356632"/>
                  </a:lnTo>
                  <a:lnTo>
                    <a:pt x="1957448" y="356632"/>
                  </a:lnTo>
                  <a:lnTo>
                    <a:pt x="1973872" y="347156"/>
                  </a:lnTo>
                  <a:lnTo>
                    <a:pt x="1935053" y="347156"/>
                  </a:lnTo>
                  <a:close/>
                  <a:moveTo>
                    <a:pt x="799997" y="71857"/>
                  </a:moveTo>
                  <a:lnTo>
                    <a:pt x="799997" y="356600"/>
                  </a:lnTo>
                  <a:lnTo>
                    <a:pt x="1160546" y="356600"/>
                  </a:lnTo>
                  <a:cubicBezTo>
                    <a:pt x="1163167" y="369418"/>
                    <a:pt x="1175675" y="377690"/>
                    <a:pt x="1188499" y="375071"/>
                  </a:cubicBezTo>
                  <a:cubicBezTo>
                    <a:pt x="1201323" y="372456"/>
                    <a:pt x="1209598" y="359942"/>
                    <a:pt x="1206976" y="347125"/>
                  </a:cubicBezTo>
                  <a:cubicBezTo>
                    <a:pt x="1204355" y="334307"/>
                    <a:pt x="1191847" y="326035"/>
                    <a:pt x="1179023" y="328653"/>
                  </a:cubicBezTo>
                  <a:cubicBezTo>
                    <a:pt x="1169706" y="330552"/>
                    <a:pt x="1162441" y="337823"/>
                    <a:pt x="1160546" y="347125"/>
                  </a:cubicBezTo>
                  <a:lnTo>
                    <a:pt x="809473" y="347125"/>
                  </a:lnTo>
                  <a:lnTo>
                    <a:pt x="809473" y="71857"/>
                  </a:lnTo>
                  <a:cubicBezTo>
                    <a:pt x="822297" y="69240"/>
                    <a:pt x="830572" y="56728"/>
                    <a:pt x="827950" y="43909"/>
                  </a:cubicBezTo>
                  <a:cubicBezTo>
                    <a:pt x="825329" y="31090"/>
                    <a:pt x="812821" y="22819"/>
                    <a:pt x="799997" y="25436"/>
                  </a:cubicBezTo>
                  <a:cubicBezTo>
                    <a:pt x="787174" y="28053"/>
                    <a:pt x="778899" y="40566"/>
                    <a:pt x="781520" y="53384"/>
                  </a:cubicBezTo>
                  <a:cubicBezTo>
                    <a:pt x="783415" y="62687"/>
                    <a:pt x="790680" y="69958"/>
                    <a:pt x="799997" y="71857"/>
                  </a:cubicBezTo>
                  <a:close/>
                  <a:moveTo>
                    <a:pt x="1183761" y="337649"/>
                  </a:moveTo>
                  <a:cubicBezTo>
                    <a:pt x="1191626" y="337649"/>
                    <a:pt x="1197975" y="344013"/>
                    <a:pt x="1197975" y="351862"/>
                  </a:cubicBezTo>
                  <a:cubicBezTo>
                    <a:pt x="1197975" y="359711"/>
                    <a:pt x="1191626" y="366076"/>
                    <a:pt x="1183761" y="366076"/>
                  </a:cubicBezTo>
                  <a:cubicBezTo>
                    <a:pt x="1175896" y="366076"/>
                    <a:pt x="1169548" y="359711"/>
                    <a:pt x="1169548" y="351862"/>
                  </a:cubicBezTo>
                  <a:cubicBezTo>
                    <a:pt x="1169516" y="344029"/>
                    <a:pt x="1175865" y="337668"/>
                    <a:pt x="1183698" y="337649"/>
                  </a:cubicBezTo>
                  <a:cubicBezTo>
                    <a:pt x="1183730" y="337649"/>
                    <a:pt x="1183730" y="337649"/>
                    <a:pt x="1183761" y="337649"/>
                  </a:cubicBezTo>
                  <a:close/>
                  <a:moveTo>
                    <a:pt x="804735" y="34428"/>
                  </a:moveTo>
                  <a:cubicBezTo>
                    <a:pt x="812600" y="34428"/>
                    <a:pt x="818949" y="40792"/>
                    <a:pt x="818949" y="48642"/>
                  </a:cubicBezTo>
                  <a:cubicBezTo>
                    <a:pt x="818949" y="56492"/>
                    <a:pt x="812600" y="62855"/>
                    <a:pt x="804735" y="62855"/>
                  </a:cubicBezTo>
                  <a:cubicBezTo>
                    <a:pt x="796871" y="62855"/>
                    <a:pt x="790522" y="56492"/>
                    <a:pt x="790522" y="48642"/>
                  </a:cubicBezTo>
                  <a:cubicBezTo>
                    <a:pt x="790490" y="40809"/>
                    <a:pt x="796839" y="34446"/>
                    <a:pt x="804672" y="34428"/>
                  </a:cubicBezTo>
                  <a:cubicBezTo>
                    <a:pt x="804704" y="34428"/>
                    <a:pt x="804704" y="34428"/>
                    <a:pt x="804735" y="34428"/>
                  </a:cubicBezTo>
                  <a:close/>
                  <a:moveTo>
                    <a:pt x="127226" y="918506"/>
                  </a:moveTo>
                  <a:lnTo>
                    <a:pt x="0" y="791280"/>
                  </a:lnTo>
                  <a:lnTo>
                    <a:pt x="0" y="804546"/>
                  </a:lnTo>
                  <a:lnTo>
                    <a:pt x="117751" y="922296"/>
                  </a:lnTo>
                  <a:lnTo>
                    <a:pt x="117751" y="1190457"/>
                  </a:lnTo>
                  <a:lnTo>
                    <a:pt x="513264" y="1190457"/>
                  </a:lnTo>
                  <a:lnTo>
                    <a:pt x="529689" y="1180982"/>
                  </a:lnTo>
                  <a:lnTo>
                    <a:pt x="127226" y="1180982"/>
                  </a:lnTo>
                  <a:close/>
                  <a:moveTo>
                    <a:pt x="875803" y="72015"/>
                  </a:moveTo>
                  <a:cubicBezTo>
                    <a:pt x="888627" y="74631"/>
                    <a:pt x="901134" y="66359"/>
                    <a:pt x="903755" y="53537"/>
                  </a:cubicBezTo>
                  <a:cubicBezTo>
                    <a:pt x="906377" y="40716"/>
                    <a:pt x="898102" y="28201"/>
                    <a:pt x="885278" y="25584"/>
                  </a:cubicBezTo>
                  <a:lnTo>
                    <a:pt x="885278" y="0"/>
                  </a:lnTo>
                  <a:lnTo>
                    <a:pt x="875803" y="0"/>
                  </a:lnTo>
                  <a:lnTo>
                    <a:pt x="875803" y="25426"/>
                  </a:lnTo>
                  <a:cubicBezTo>
                    <a:pt x="862979" y="28030"/>
                    <a:pt x="854704" y="40534"/>
                    <a:pt x="857293" y="53356"/>
                  </a:cubicBezTo>
                  <a:cubicBezTo>
                    <a:pt x="859189" y="62678"/>
                    <a:pt x="866485" y="69964"/>
                    <a:pt x="875803" y="71857"/>
                  </a:cubicBezTo>
                  <a:close/>
                  <a:moveTo>
                    <a:pt x="880540" y="34586"/>
                  </a:moveTo>
                  <a:cubicBezTo>
                    <a:pt x="888405" y="34586"/>
                    <a:pt x="894754" y="40950"/>
                    <a:pt x="894754" y="48800"/>
                  </a:cubicBezTo>
                  <a:cubicBezTo>
                    <a:pt x="894754" y="56650"/>
                    <a:pt x="888405" y="63013"/>
                    <a:pt x="880540" y="63013"/>
                  </a:cubicBezTo>
                  <a:cubicBezTo>
                    <a:pt x="872676" y="63013"/>
                    <a:pt x="866327" y="56650"/>
                    <a:pt x="866327" y="48800"/>
                  </a:cubicBezTo>
                  <a:cubicBezTo>
                    <a:pt x="866232" y="40968"/>
                    <a:pt x="872486" y="34534"/>
                    <a:pt x="880319" y="34429"/>
                  </a:cubicBezTo>
                  <a:cubicBezTo>
                    <a:pt x="880382" y="34429"/>
                    <a:pt x="880477" y="34428"/>
                    <a:pt x="880540" y="34428"/>
                  </a:cubicBezTo>
                  <a:close/>
                  <a:moveTo>
                    <a:pt x="875803" y="147820"/>
                  </a:moveTo>
                  <a:lnTo>
                    <a:pt x="875803" y="280795"/>
                  </a:lnTo>
                  <a:lnTo>
                    <a:pt x="1147817" y="280795"/>
                  </a:lnTo>
                  <a:lnTo>
                    <a:pt x="1264304" y="164245"/>
                  </a:lnTo>
                  <a:lnTo>
                    <a:pt x="1264304" y="0"/>
                  </a:lnTo>
                  <a:lnTo>
                    <a:pt x="1254829" y="0"/>
                  </a:lnTo>
                  <a:lnTo>
                    <a:pt x="1254829" y="160391"/>
                  </a:lnTo>
                  <a:lnTo>
                    <a:pt x="1143932" y="271319"/>
                  </a:lnTo>
                  <a:lnTo>
                    <a:pt x="885278" y="271319"/>
                  </a:lnTo>
                  <a:lnTo>
                    <a:pt x="885278" y="147662"/>
                  </a:lnTo>
                  <a:cubicBezTo>
                    <a:pt x="898102" y="145046"/>
                    <a:pt x="906377" y="132533"/>
                    <a:pt x="903755" y="119714"/>
                  </a:cubicBezTo>
                  <a:cubicBezTo>
                    <a:pt x="901134" y="106895"/>
                    <a:pt x="888627" y="98624"/>
                    <a:pt x="875803" y="101241"/>
                  </a:cubicBezTo>
                  <a:cubicBezTo>
                    <a:pt x="862979" y="103858"/>
                    <a:pt x="854704" y="116371"/>
                    <a:pt x="857325" y="129189"/>
                  </a:cubicBezTo>
                  <a:cubicBezTo>
                    <a:pt x="859220" y="138493"/>
                    <a:pt x="866485" y="145763"/>
                    <a:pt x="875803" y="147662"/>
                  </a:cubicBezTo>
                  <a:close/>
                  <a:moveTo>
                    <a:pt x="880540" y="110391"/>
                  </a:moveTo>
                  <a:cubicBezTo>
                    <a:pt x="888405" y="110391"/>
                    <a:pt x="894754" y="116755"/>
                    <a:pt x="894754" y="124605"/>
                  </a:cubicBezTo>
                  <a:cubicBezTo>
                    <a:pt x="894754" y="132455"/>
                    <a:pt x="888405" y="138818"/>
                    <a:pt x="880540" y="138818"/>
                  </a:cubicBezTo>
                  <a:cubicBezTo>
                    <a:pt x="872676" y="138818"/>
                    <a:pt x="866327" y="132455"/>
                    <a:pt x="866327" y="124605"/>
                  </a:cubicBezTo>
                  <a:cubicBezTo>
                    <a:pt x="866232" y="116773"/>
                    <a:pt x="872486" y="110339"/>
                    <a:pt x="880319" y="110235"/>
                  </a:cubicBezTo>
                  <a:cubicBezTo>
                    <a:pt x="880382" y="110234"/>
                    <a:pt x="880477" y="110233"/>
                    <a:pt x="880540" y="110233"/>
                  </a:cubicBezTo>
                  <a:close/>
                  <a:moveTo>
                    <a:pt x="41946" y="1462724"/>
                  </a:moveTo>
                  <a:lnTo>
                    <a:pt x="51421" y="1457260"/>
                  </a:lnTo>
                  <a:lnTo>
                    <a:pt x="51421" y="1266262"/>
                  </a:lnTo>
                  <a:lnTo>
                    <a:pt x="381963" y="1266262"/>
                  </a:lnTo>
                  <a:lnTo>
                    <a:pt x="398387" y="1256787"/>
                  </a:lnTo>
                  <a:lnTo>
                    <a:pt x="41946" y="1256787"/>
                  </a:lnTo>
                  <a:close/>
                  <a:moveTo>
                    <a:pt x="1861270" y="72015"/>
                  </a:moveTo>
                  <a:lnTo>
                    <a:pt x="1861270" y="129185"/>
                  </a:lnTo>
                  <a:lnTo>
                    <a:pt x="1946551" y="129185"/>
                  </a:lnTo>
                  <a:lnTo>
                    <a:pt x="1946551" y="0"/>
                  </a:lnTo>
                  <a:lnTo>
                    <a:pt x="1937075" y="0"/>
                  </a:lnTo>
                  <a:lnTo>
                    <a:pt x="1937075" y="119709"/>
                  </a:lnTo>
                  <a:lnTo>
                    <a:pt x="1870746" y="119709"/>
                  </a:lnTo>
                  <a:lnTo>
                    <a:pt x="1870746" y="71857"/>
                  </a:lnTo>
                  <a:cubicBezTo>
                    <a:pt x="1883570" y="69240"/>
                    <a:pt x="1891845" y="56728"/>
                    <a:pt x="1889223" y="43909"/>
                  </a:cubicBezTo>
                  <a:cubicBezTo>
                    <a:pt x="1886602" y="31090"/>
                    <a:pt x="1874094" y="22819"/>
                    <a:pt x="1861270" y="25436"/>
                  </a:cubicBezTo>
                  <a:cubicBezTo>
                    <a:pt x="1848446" y="28053"/>
                    <a:pt x="1840171" y="40566"/>
                    <a:pt x="1842792" y="53384"/>
                  </a:cubicBezTo>
                  <a:cubicBezTo>
                    <a:pt x="1844688" y="62687"/>
                    <a:pt x="1851952" y="69958"/>
                    <a:pt x="1861270" y="71857"/>
                  </a:cubicBezTo>
                  <a:close/>
                  <a:moveTo>
                    <a:pt x="1866008" y="34586"/>
                  </a:moveTo>
                  <a:cubicBezTo>
                    <a:pt x="1873873" y="34586"/>
                    <a:pt x="1880221" y="40950"/>
                    <a:pt x="1880221" y="48800"/>
                  </a:cubicBezTo>
                  <a:cubicBezTo>
                    <a:pt x="1880221" y="56650"/>
                    <a:pt x="1873873" y="63013"/>
                    <a:pt x="1866008" y="63013"/>
                  </a:cubicBezTo>
                  <a:cubicBezTo>
                    <a:pt x="1858143" y="63013"/>
                    <a:pt x="1851794" y="56650"/>
                    <a:pt x="1851794" y="48800"/>
                  </a:cubicBezTo>
                  <a:cubicBezTo>
                    <a:pt x="1851700" y="40968"/>
                    <a:pt x="1857953" y="34534"/>
                    <a:pt x="1865787" y="34429"/>
                  </a:cubicBezTo>
                  <a:cubicBezTo>
                    <a:pt x="1865850" y="34429"/>
                    <a:pt x="1865945" y="34428"/>
                    <a:pt x="1866008" y="34428"/>
                  </a:cubicBezTo>
                  <a:close/>
                  <a:moveTo>
                    <a:pt x="1567525" y="404610"/>
                  </a:moveTo>
                  <a:cubicBezTo>
                    <a:pt x="1554701" y="401995"/>
                    <a:pt x="1542193" y="410267"/>
                    <a:pt x="1539571" y="423088"/>
                  </a:cubicBezTo>
                  <a:cubicBezTo>
                    <a:pt x="1536950" y="435908"/>
                    <a:pt x="1545225" y="448426"/>
                    <a:pt x="1558049" y="451041"/>
                  </a:cubicBezTo>
                  <a:lnTo>
                    <a:pt x="1558049" y="587395"/>
                  </a:lnTo>
                  <a:lnTo>
                    <a:pt x="1567525" y="581931"/>
                  </a:lnTo>
                  <a:lnTo>
                    <a:pt x="1567525" y="450883"/>
                  </a:lnTo>
                  <a:cubicBezTo>
                    <a:pt x="1580349" y="448280"/>
                    <a:pt x="1588624" y="435776"/>
                    <a:pt x="1586034" y="422955"/>
                  </a:cubicBezTo>
                  <a:cubicBezTo>
                    <a:pt x="1584139" y="413631"/>
                    <a:pt x="1576843" y="406344"/>
                    <a:pt x="1567525" y="404452"/>
                  </a:cubicBezTo>
                  <a:close/>
                  <a:moveTo>
                    <a:pt x="1562787" y="442039"/>
                  </a:moveTo>
                  <a:cubicBezTo>
                    <a:pt x="1554922" y="442039"/>
                    <a:pt x="1548574" y="435674"/>
                    <a:pt x="1548574" y="427825"/>
                  </a:cubicBezTo>
                  <a:cubicBezTo>
                    <a:pt x="1548574" y="419976"/>
                    <a:pt x="1554922" y="413612"/>
                    <a:pt x="1562787" y="413612"/>
                  </a:cubicBezTo>
                  <a:cubicBezTo>
                    <a:pt x="1570652" y="413612"/>
                    <a:pt x="1577001" y="419976"/>
                    <a:pt x="1577001" y="427825"/>
                  </a:cubicBezTo>
                  <a:cubicBezTo>
                    <a:pt x="1576906" y="435614"/>
                    <a:pt x="1570589" y="441881"/>
                    <a:pt x="1562787" y="441881"/>
                  </a:cubicBezTo>
                  <a:close/>
                  <a:moveTo>
                    <a:pt x="2477187" y="44062"/>
                  </a:moveTo>
                  <a:lnTo>
                    <a:pt x="2477187" y="0"/>
                  </a:lnTo>
                  <a:lnTo>
                    <a:pt x="2467712" y="0"/>
                  </a:lnTo>
                  <a:lnTo>
                    <a:pt x="2467712" y="53379"/>
                  </a:lnTo>
                  <a:lnTo>
                    <a:pt x="2482620" y="53379"/>
                  </a:lnTo>
                  <a:lnTo>
                    <a:pt x="2499012" y="43904"/>
                  </a:lnTo>
                  <a:close/>
                  <a:moveTo>
                    <a:pt x="2325577" y="25584"/>
                  </a:moveTo>
                  <a:lnTo>
                    <a:pt x="2325577" y="0"/>
                  </a:lnTo>
                  <a:lnTo>
                    <a:pt x="2316101" y="0"/>
                  </a:lnTo>
                  <a:lnTo>
                    <a:pt x="2316101" y="25426"/>
                  </a:lnTo>
                  <a:cubicBezTo>
                    <a:pt x="2303277" y="28043"/>
                    <a:pt x="2295002" y="40556"/>
                    <a:pt x="2297623" y="53375"/>
                  </a:cubicBezTo>
                  <a:cubicBezTo>
                    <a:pt x="2300245" y="66193"/>
                    <a:pt x="2312753" y="74464"/>
                    <a:pt x="2325577" y="71847"/>
                  </a:cubicBezTo>
                  <a:cubicBezTo>
                    <a:pt x="2338401" y="69231"/>
                    <a:pt x="2346676" y="56718"/>
                    <a:pt x="2344054" y="43899"/>
                  </a:cubicBezTo>
                  <a:cubicBezTo>
                    <a:pt x="2342159" y="34596"/>
                    <a:pt x="2334894" y="27325"/>
                    <a:pt x="2325577" y="25426"/>
                  </a:cubicBezTo>
                  <a:close/>
                  <a:moveTo>
                    <a:pt x="2320839" y="63013"/>
                  </a:moveTo>
                  <a:cubicBezTo>
                    <a:pt x="2312974" y="63013"/>
                    <a:pt x="2306626" y="56650"/>
                    <a:pt x="2306626" y="48800"/>
                  </a:cubicBezTo>
                  <a:cubicBezTo>
                    <a:pt x="2306626" y="40950"/>
                    <a:pt x="2312974" y="34586"/>
                    <a:pt x="2320839" y="34586"/>
                  </a:cubicBezTo>
                  <a:cubicBezTo>
                    <a:pt x="2328704" y="34586"/>
                    <a:pt x="2335052" y="40950"/>
                    <a:pt x="2335052" y="48800"/>
                  </a:cubicBezTo>
                  <a:cubicBezTo>
                    <a:pt x="2334958" y="56588"/>
                    <a:pt x="2328641" y="62856"/>
                    <a:pt x="2320839" y="62855"/>
                  </a:cubicBezTo>
                  <a:close/>
                  <a:moveTo>
                    <a:pt x="2391906" y="105969"/>
                  </a:moveTo>
                  <a:lnTo>
                    <a:pt x="2401382" y="100505"/>
                  </a:lnTo>
                  <a:lnTo>
                    <a:pt x="2401382" y="0"/>
                  </a:lnTo>
                  <a:lnTo>
                    <a:pt x="2391906" y="0"/>
                  </a:lnTo>
                  <a:close/>
                  <a:moveTo>
                    <a:pt x="733668" y="650503"/>
                  </a:moveTo>
                  <a:lnTo>
                    <a:pt x="524729" y="650503"/>
                  </a:lnTo>
                  <a:cubicBezTo>
                    <a:pt x="522108" y="637686"/>
                    <a:pt x="509601" y="629414"/>
                    <a:pt x="496777" y="632032"/>
                  </a:cubicBezTo>
                  <a:cubicBezTo>
                    <a:pt x="483953" y="634647"/>
                    <a:pt x="475678" y="647161"/>
                    <a:pt x="478299" y="659979"/>
                  </a:cubicBezTo>
                  <a:cubicBezTo>
                    <a:pt x="480921" y="672796"/>
                    <a:pt x="493428" y="681068"/>
                    <a:pt x="506252" y="678450"/>
                  </a:cubicBezTo>
                  <a:cubicBezTo>
                    <a:pt x="515570" y="676552"/>
                    <a:pt x="522835" y="669281"/>
                    <a:pt x="524729" y="659979"/>
                  </a:cubicBezTo>
                  <a:lnTo>
                    <a:pt x="724192" y="659979"/>
                  </a:lnTo>
                  <a:lnTo>
                    <a:pt x="724192" y="726308"/>
                  </a:lnTo>
                  <a:lnTo>
                    <a:pt x="648387" y="726308"/>
                  </a:lnTo>
                  <a:lnTo>
                    <a:pt x="648387" y="1105334"/>
                  </a:lnTo>
                  <a:lnTo>
                    <a:pt x="600535" y="1105334"/>
                  </a:lnTo>
                  <a:cubicBezTo>
                    <a:pt x="597914" y="1092517"/>
                    <a:pt x="585406" y="1084245"/>
                    <a:pt x="572582" y="1086863"/>
                  </a:cubicBezTo>
                  <a:cubicBezTo>
                    <a:pt x="559758" y="1089478"/>
                    <a:pt x="551483" y="1101993"/>
                    <a:pt x="554104" y="1114810"/>
                  </a:cubicBezTo>
                  <a:cubicBezTo>
                    <a:pt x="556726" y="1127627"/>
                    <a:pt x="569234" y="1135900"/>
                    <a:pt x="582058" y="1133281"/>
                  </a:cubicBezTo>
                  <a:cubicBezTo>
                    <a:pt x="591375" y="1131383"/>
                    <a:pt x="598640" y="1124112"/>
                    <a:pt x="600535" y="1114810"/>
                  </a:cubicBezTo>
                  <a:lnTo>
                    <a:pt x="644565" y="1114810"/>
                  </a:lnTo>
                  <a:lnTo>
                    <a:pt x="657863" y="1107135"/>
                  </a:lnTo>
                  <a:lnTo>
                    <a:pt x="657863" y="735626"/>
                  </a:lnTo>
                  <a:lnTo>
                    <a:pt x="733668" y="735626"/>
                  </a:lnTo>
                  <a:close/>
                  <a:moveTo>
                    <a:pt x="501515" y="669454"/>
                  </a:moveTo>
                  <a:cubicBezTo>
                    <a:pt x="493650" y="669454"/>
                    <a:pt x="487301" y="663090"/>
                    <a:pt x="487301" y="655241"/>
                  </a:cubicBezTo>
                  <a:cubicBezTo>
                    <a:pt x="487301" y="647392"/>
                    <a:pt x="493650" y="641028"/>
                    <a:pt x="501515" y="641028"/>
                  </a:cubicBezTo>
                  <a:cubicBezTo>
                    <a:pt x="509379" y="641028"/>
                    <a:pt x="515728" y="647392"/>
                    <a:pt x="515728" y="655241"/>
                  </a:cubicBezTo>
                  <a:cubicBezTo>
                    <a:pt x="515633" y="663030"/>
                    <a:pt x="509316" y="669297"/>
                    <a:pt x="501515" y="669297"/>
                  </a:cubicBezTo>
                  <a:close/>
                  <a:moveTo>
                    <a:pt x="577320" y="1124286"/>
                  </a:moveTo>
                  <a:cubicBezTo>
                    <a:pt x="569455" y="1124286"/>
                    <a:pt x="563106" y="1117921"/>
                    <a:pt x="563106" y="1110072"/>
                  </a:cubicBezTo>
                  <a:cubicBezTo>
                    <a:pt x="563106" y="1102223"/>
                    <a:pt x="569455" y="1095859"/>
                    <a:pt x="577320" y="1095859"/>
                  </a:cubicBezTo>
                  <a:cubicBezTo>
                    <a:pt x="585185" y="1095859"/>
                    <a:pt x="591533" y="1102223"/>
                    <a:pt x="591533" y="1110072"/>
                  </a:cubicBezTo>
                  <a:cubicBezTo>
                    <a:pt x="591438" y="1117861"/>
                    <a:pt x="585121" y="1124128"/>
                    <a:pt x="577320" y="1124128"/>
                  </a:cubicBezTo>
                  <a:close/>
                  <a:moveTo>
                    <a:pt x="1870746" y="177195"/>
                  </a:moveTo>
                  <a:cubicBezTo>
                    <a:pt x="1857922" y="174581"/>
                    <a:pt x="1845414" y="182855"/>
                    <a:pt x="1842792" y="195674"/>
                  </a:cubicBezTo>
                  <a:cubicBezTo>
                    <a:pt x="1840203" y="208493"/>
                    <a:pt x="1848446" y="221004"/>
                    <a:pt x="1861270" y="223618"/>
                  </a:cubicBezTo>
                  <a:cubicBezTo>
                    <a:pt x="1874094" y="226231"/>
                    <a:pt x="1886602" y="217963"/>
                    <a:pt x="1889223" y="205148"/>
                  </a:cubicBezTo>
                  <a:lnTo>
                    <a:pt x="2022356" y="205148"/>
                  </a:lnTo>
                  <a:lnTo>
                    <a:pt x="2022356" y="0"/>
                  </a:lnTo>
                  <a:lnTo>
                    <a:pt x="2012880" y="0"/>
                  </a:lnTo>
                  <a:lnTo>
                    <a:pt x="2012880" y="195514"/>
                  </a:lnTo>
                  <a:lnTo>
                    <a:pt x="1889223" y="195514"/>
                  </a:lnTo>
                  <a:cubicBezTo>
                    <a:pt x="1887328" y="186204"/>
                    <a:pt x="1880063" y="178927"/>
                    <a:pt x="1870746" y="177037"/>
                  </a:cubicBezTo>
                  <a:close/>
                  <a:moveTo>
                    <a:pt x="1866008" y="214623"/>
                  </a:moveTo>
                  <a:cubicBezTo>
                    <a:pt x="1858143" y="214623"/>
                    <a:pt x="1851794" y="208260"/>
                    <a:pt x="1851794" y="200410"/>
                  </a:cubicBezTo>
                  <a:cubicBezTo>
                    <a:pt x="1851794" y="192560"/>
                    <a:pt x="1858143" y="186196"/>
                    <a:pt x="1866008" y="186196"/>
                  </a:cubicBezTo>
                  <a:cubicBezTo>
                    <a:pt x="1873873" y="186196"/>
                    <a:pt x="1880221" y="192560"/>
                    <a:pt x="1880221" y="200410"/>
                  </a:cubicBezTo>
                  <a:cubicBezTo>
                    <a:pt x="1880126" y="208198"/>
                    <a:pt x="1873809" y="214466"/>
                    <a:pt x="1866008" y="214465"/>
                  </a:cubicBezTo>
                  <a:close/>
                  <a:moveTo>
                    <a:pt x="554104" y="1029529"/>
                  </a:moveTo>
                  <a:cubicBezTo>
                    <a:pt x="551483" y="1042350"/>
                    <a:pt x="559758" y="1054861"/>
                    <a:pt x="572582" y="1057473"/>
                  </a:cubicBezTo>
                  <a:cubicBezTo>
                    <a:pt x="585406" y="1060088"/>
                    <a:pt x="597914" y="1051813"/>
                    <a:pt x="600535" y="1038992"/>
                  </a:cubicBezTo>
                  <a:cubicBezTo>
                    <a:pt x="603125" y="1026178"/>
                    <a:pt x="594881" y="1013670"/>
                    <a:pt x="582058" y="1011052"/>
                  </a:cubicBezTo>
                  <a:lnTo>
                    <a:pt x="582058" y="754262"/>
                  </a:lnTo>
                  <a:cubicBezTo>
                    <a:pt x="594881" y="751646"/>
                    <a:pt x="603156" y="739132"/>
                    <a:pt x="600535" y="726315"/>
                  </a:cubicBezTo>
                  <a:cubicBezTo>
                    <a:pt x="597914" y="713494"/>
                    <a:pt x="585406" y="705225"/>
                    <a:pt x="572582" y="707840"/>
                  </a:cubicBezTo>
                  <a:cubicBezTo>
                    <a:pt x="559758" y="710459"/>
                    <a:pt x="551483" y="722970"/>
                    <a:pt x="554104" y="735790"/>
                  </a:cubicBezTo>
                  <a:cubicBezTo>
                    <a:pt x="556000" y="745092"/>
                    <a:pt x="563264" y="752363"/>
                    <a:pt x="572582" y="754262"/>
                  </a:cubicBezTo>
                  <a:lnTo>
                    <a:pt x="572582" y="1011052"/>
                  </a:lnTo>
                  <a:cubicBezTo>
                    <a:pt x="563328" y="1012918"/>
                    <a:pt x="556063" y="1020123"/>
                    <a:pt x="554104" y="1029371"/>
                  </a:cubicBezTo>
                  <a:close/>
                  <a:moveTo>
                    <a:pt x="563106" y="731046"/>
                  </a:moveTo>
                  <a:cubicBezTo>
                    <a:pt x="563106" y="723197"/>
                    <a:pt x="569455" y="716833"/>
                    <a:pt x="577320" y="716833"/>
                  </a:cubicBezTo>
                  <a:cubicBezTo>
                    <a:pt x="585185" y="716833"/>
                    <a:pt x="591533" y="723197"/>
                    <a:pt x="591533" y="731046"/>
                  </a:cubicBezTo>
                  <a:cubicBezTo>
                    <a:pt x="591533" y="738895"/>
                    <a:pt x="585185" y="745260"/>
                    <a:pt x="577320" y="745260"/>
                  </a:cubicBezTo>
                  <a:cubicBezTo>
                    <a:pt x="569487" y="745279"/>
                    <a:pt x="563138" y="738943"/>
                    <a:pt x="563106" y="731109"/>
                  </a:cubicBezTo>
                  <a:cubicBezTo>
                    <a:pt x="563106" y="731037"/>
                    <a:pt x="563106" y="730961"/>
                    <a:pt x="563106" y="730888"/>
                  </a:cubicBezTo>
                  <a:close/>
                  <a:moveTo>
                    <a:pt x="577320" y="1020053"/>
                  </a:moveTo>
                  <a:cubicBezTo>
                    <a:pt x="585185" y="1020053"/>
                    <a:pt x="591533" y="1026418"/>
                    <a:pt x="591533" y="1034267"/>
                  </a:cubicBezTo>
                  <a:cubicBezTo>
                    <a:pt x="591533" y="1042116"/>
                    <a:pt x="585185" y="1048480"/>
                    <a:pt x="577320" y="1048480"/>
                  </a:cubicBezTo>
                  <a:cubicBezTo>
                    <a:pt x="569455" y="1048480"/>
                    <a:pt x="563106" y="1042116"/>
                    <a:pt x="563106" y="1034267"/>
                  </a:cubicBezTo>
                  <a:cubicBezTo>
                    <a:pt x="563011" y="1026434"/>
                    <a:pt x="569265" y="1020003"/>
                    <a:pt x="577098" y="1019896"/>
                  </a:cubicBezTo>
                  <a:cubicBezTo>
                    <a:pt x="577162" y="1019896"/>
                    <a:pt x="577257" y="1019896"/>
                    <a:pt x="577320" y="1019896"/>
                  </a:cubicBezTo>
                  <a:close/>
                  <a:moveTo>
                    <a:pt x="1633854" y="72015"/>
                  </a:moveTo>
                  <a:cubicBezTo>
                    <a:pt x="1646678" y="74634"/>
                    <a:pt x="1659186" y="66365"/>
                    <a:pt x="1661807" y="53547"/>
                  </a:cubicBezTo>
                  <a:cubicBezTo>
                    <a:pt x="1661807" y="53544"/>
                    <a:pt x="1661807" y="53541"/>
                    <a:pt x="1661807" y="53537"/>
                  </a:cubicBezTo>
                  <a:lnTo>
                    <a:pt x="1785465" y="53537"/>
                  </a:lnTo>
                  <a:lnTo>
                    <a:pt x="1785465" y="252842"/>
                  </a:lnTo>
                  <a:cubicBezTo>
                    <a:pt x="1772641" y="255458"/>
                    <a:pt x="1764366" y="267971"/>
                    <a:pt x="1766987" y="280790"/>
                  </a:cubicBezTo>
                  <a:cubicBezTo>
                    <a:pt x="1769609" y="293609"/>
                    <a:pt x="1782117" y="301880"/>
                    <a:pt x="1794941" y="299263"/>
                  </a:cubicBezTo>
                  <a:cubicBezTo>
                    <a:pt x="1807764" y="296646"/>
                    <a:pt x="1816039" y="284133"/>
                    <a:pt x="1813418" y="271315"/>
                  </a:cubicBezTo>
                  <a:cubicBezTo>
                    <a:pt x="1811523" y="262011"/>
                    <a:pt x="1804258" y="254741"/>
                    <a:pt x="1794941" y="252842"/>
                  </a:cubicBezTo>
                  <a:lnTo>
                    <a:pt x="1794941" y="43904"/>
                  </a:lnTo>
                  <a:lnTo>
                    <a:pt x="1661807" y="43904"/>
                  </a:lnTo>
                  <a:cubicBezTo>
                    <a:pt x="1659186" y="31086"/>
                    <a:pt x="1646678" y="22818"/>
                    <a:pt x="1633854" y="25438"/>
                  </a:cubicBezTo>
                  <a:cubicBezTo>
                    <a:pt x="1621031" y="28058"/>
                    <a:pt x="1612756" y="40573"/>
                    <a:pt x="1615377" y="53391"/>
                  </a:cubicBezTo>
                  <a:cubicBezTo>
                    <a:pt x="1617304" y="62690"/>
                    <a:pt x="1624569" y="69956"/>
                    <a:pt x="1633854" y="71857"/>
                  </a:cubicBezTo>
                  <a:close/>
                  <a:moveTo>
                    <a:pt x="1804416" y="276215"/>
                  </a:moveTo>
                  <a:cubicBezTo>
                    <a:pt x="1804416" y="284065"/>
                    <a:pt x="1798067" y="290429"/>
                    <a:pt x="1790203" y="290429"/>
                  </a:cubicBezTo>
                  <a:cubicBezTo>
                    <a:pt x="1782338" y="290429"/>
                    <a:pt x="1775989" y="284065"/>
                    <a:pt x="1775989" y="276215"/>
                  </a:cubicBezTo>
                  <a:cubicBezTo>
                    <a:pt x="1775989" y="268365"/>
                    <a:pt x="1782338" y="262002"/>
                    <a:pt x="1790203" y="262002"/>
                  </a:cubicBezTo>
                  <a:cubicBezTo>
                    <a:pt x="1798004" y="262001"/>
                    <a:pt x="1804321" y="268269"/>
                    <a:pt x="1804416" y="276057"/>
                  </a:cubicBezTo>
                  <a:close/>
                  <a:moveTo>
                    <a:pt x="1638592" y="34586"/>
                  </a:moveTo>
                  <a:cubicBezTo>
                    <a:pt x="1646457" y="34586"/>
                    <a:pt x="1652806" y="40950"/>
                    <a:pt x="1652806" y="48800"/>
                  </a:cubicBezTo>
                  <a:cubicBezTo>
                    <a:pt x="1652806" y="56650"/>
                    <a:pt x="1646457" y="63013"/>
                    <a:pt x="1638592" y="63013"/>
                  </a:cubicBezTo>
                  <a:cubicBezTo>
                    <a:pt x="1630728" y="63013"/>
                    <a:pt x="1624379" y="56650"/>
                    <a:pt x="1624379" y="48800"/>
                  </a:cubicBezTo>
                  <a:cubicBezTo>
                    <a:pt x="1624284" y="40968"/>
                    <a:pt x="1630538" y="34534"/>
                    <a:pt x="1638371" y="34429"/>
                  </a:cubicBezTo>
                  <a:cubicBezTo>
                    <a:pt x="1638434" y="34429"/>
                    <a:pt x="1638529" y="34428"/>
                    <a:pt x="1638592" y="34428"/>
                  </a:cubicBezTo>
                  <a:close/>
                  <a:moveTo>
                    <a:pt x="1586002" y="347282"/>
                  </a:moveTo>
                  <a:cubicBezTo>
                    <a:pt x="1583381" y="334465"/>
                    <a:pt x="1570873" y="326193"/>
                    <a:pt x="1558049" y="328811"/>
                  </a:cubicBezTo>
                  <a:cubicBezTo>
                    <a:pt x="1545225" y="331427"/>
                    <a:pt x="1536950" y="343941"/>
                    <a:pt x="1539571" y="356758"/>
                  </a:cubicBezTo>
                  <a:cubicBezTo>
                    <a:pt x="1542193" y="369576"/>
                    <a:pt x="1554701" y="377848"/>
                    <a:pt x="1567525" y="375229"/>
                  </a:cubicBezTo>
                  <a:cubicBezTo>
                    <a:pt x="1576843" y="373331"/>
                    <a:pt x="1584107" y="366060"/>
                    <a:pt x="1586002" y="356758"/>
                  </a:cubicBezTo>
                  <a:lnTo>
                    <a:pt x="1719135" y="356758"/>
                  </a:lnTo>
                  <a:lnTo>
                    <a:pt x="1719135" y="147662"/>
                  </a:lnTo>
                  <a:cubicBezTo>
                    <a:pt x="1731959" y="145046"/>
                    <a:pt x="1740234" y="132533"/>
                    <a:pt x="1737612" y="119714"/>
                  </a:cubicBezTo>
                  <a:cubicBezTo>
                    <a:pt x="1734991" y="106895"/>
                    <a:pt x="1722484" y="98624"/>
                    <a:pt x="1709660" y="101241"/>
                  </a:cubicBezTo>
                  <a:cubicBezTo>
                    <a:pt x="1696836" y="103858"/>
                    <a:pt x="1688561" y="116371"/>
                    <a:pt x="1691182" y="129189"/>
                  </a:cubicBezTo>
                  <a:cubicBezTo>
                    <a:pt x="1693077" y="138493"/>
                    <a:pt x="1700342" y="145763"/>
                    <a:pt x="1709660" y="147662"/>
                  </a:cubicBezTo>
                  <a:lnTo>
                    <a:pt x="1709660" y="347125"/>
                  </a:lnTo>
                  <a:close/>
                  <a:moveTo>
                    <a:pt x="1562787" y="366234"/>
                  </a:moveTo>
                  <a:cubicBezTo>
                    <a:pt x="1554922" y="366234"/>
                    <a:pt x="1548574" y="359869"/>
                    <a:pt x="1548574" y="352020"/>
                  </a:cubicBezTo>
                  <a:cubicBezTo>
                    <a:pt x="1548574" y="344171"/>
                    <a:pt x="1554922" y="337807"/>
                    <a:pt x="1562787" y="337807"/>
                  </a:cubicBezTo>
                  <a:cubicBezTo>
                    <a:pt x="1570652" y="337807"/>
                    <a:pt x="1577001" y="344171"/>
                    <a:pt x="1577001" y="352020"/>
                  </a:cubicBezTo>
                  <a:cubicBezTo>
                    <a:pt x="1576906" y="359809"/>
                    <a:pt x="1570589" y="366076"/>
                    <a:pt x="1562787" y="366076"/>
                  </a:cubicBezTo>
                  <a:close/>
                  <a:moveTo>
                    <a:pt x="1700184" y="124605"/>
                  </a:moveTo>
                  <a:cubicBezTo>
                    <a:pt x="1700184" y="116755"/>
                    <a:pt x="1706533" y="110391"/>
                    <a:pt x="1714398" y="110391"/>
                  </a:cubicBezTo>
                  <a:cubicBezTo>
                    <a:pt x="1722262" y="110391"/>
                    <a:pt x="1728611" y="116755"/>
                    <a:pt x="1728611" y="124605"/>
                  </a:cubicBezTo>
                  <a:cubicBezTo>
                    <a:pt x="1728611" y="132455"/>
                    <a:pt x="1722262" y="138818"/>
                    <a:pt x="1714398" y="138818"/>
                  </a:cubicBezTo>
                  <a:cubicBezTo>
                    <a:pt x="1706564" y="138836"/>
                    <a:pt x="1700216" y="132502"/>
                    <a:pt x="1700184" y="124669"/>
                  </a:cubicBezTo>
                  <a:cubicBezTo>
                    <a:pt x="1700184" y="124595"/>
                    <a:pt x="1700184" y="124521"/>
                    <a:pt x="1700184" y="124447"/>
                  </a:cubicBezTo>
                  <a:close/>
                  <a:moveTo>
                    <a:pt x="1330634" y="72015"/>
                  </a:moveTo>
                  <a:cubicBezTo>
                    <a:pt x="1343458" y="74634"/>
                    <a:pt x="1355965" y="66365"/>
                    <a:pt x="1358586" y="53547"/>
                  </a:cubicBezTo>
                  <a:cubicBezTo>
                    <a:pt x="1358586" y="53544"/>
                    <a:pt x="1358586" y="53541"/>
                    <a:pt x="1358586" y="53537"/>
                  </a:cubicBezTo>
                  <a:lnTo>
                    <a:pt x="1415915" y="53537"/>
                  </a:lnTo>
                  <a:lnTo>
                    <a:pt x="1415915" y="0"/>
                  </a:lnTo>
                  <a:lnTo>
                    <a:pt x="1406439" y="0"/>
                  </a:lnTo>
                  <a:lnTo>
                    <a:pt x="1406439" y="43904"/>
                  </a:lnTo>
                  <a:lnTo>
                    <a:pt x="1358586" y="43904"/>
                  </a:lnTo>
                  <a:cubicBezTo>
                    <a:pt x="1355965" y="31086"/>
                    <a:pt x="1343458" y="22818"/>
                    <a:pt x="1330634" y="25438"/>
                  </a:cubicBezTo>
                  <a:cubicBezTo>
                    <a:pt x="1317810" y="28058"/>
                    <a:pt x="1309535" y="40573"/>
                    <a:pt x="1312156" y="53391"/>
                  </a:cubicBezTo>
                  <a:cubicBezTo>
                    <a:pt x="1314083" y="62690"/>
                    <a:pt x="1321348" y="69956"/>
                    <a:pt x="1330634" y="71857"/>
                  </a:cubicBezTo>
                  <a:close/>
                  <a:moveTo>
                    <a:pt x="1335372" y="34586"/>
                  </a:moveTo>
                  <a:cubicBezTo>
                    <a:pt x="1343236" y="34586"/>
                    <a:pt x="1349585" y="40950"/>
                    <a:pt x="1349585" y="48800"/>
                  </a:cubicBezTo>
                  <a:cubicBezTo>
                    <a:pt x="1349585" y="56650"/>
                    <a:pt x="1343236" y="63013"/>
                    <a:pt x="1335372" y="63013"/>
                  </a:cubicBezTo>
                  <a:cubicBezTo>
                    <a:pt x="1327507" y="63013"/>
                    <a:pt x="1321158" y="56650"/>
                    <a:pt x="1321158" y="48800"/>
                  </a:cubicBezTo>
                  <a:cubicBezTo>
                    <a:pt x="1321063" y="40968"/>
                    <a:pt x="1327317" y="34534"/>
                    <a:pt x="1335150" y="34429"/>
                  </a:cubicBezTo>
                  <a:cubicBezTo>
                    <a:pt x="1335214" y="34429"/>
                    <a:pt x="1335308" y="34428"/>
                    <a:pt x="1335372" y="34428"/>
                  </a:cubicBezTo>
                  <a:close/>
                  <a:moveTo>
                    <a:pt x="2249772" y="25584"/>
                  </a:moveTo>
                  <a:cubicBezTo>
                    <a:pt x="2236948" y="22968"/>
                    <a:pt x="2224440" y="31240"/>
                    <a:pt x="2221818" y="44062"/>
                  </a:cubicBezTo>
                  <a:cubicBezTo>
                    <a:pt x="2219197" y="56883"/>
                    <a:pt x="2227472" y="69398"/>
                    <a:pt x="2240296" y="72015"/>
                  </a:cubicBezTo>
                  <a:lnTo>
                    <a:pt x="2240296" y="193335"/>
                  </a:lnTo>
                  <a:lnTo>
                    <a:pt x="2249772" y="187871"/>
                  </a:lnTo>
                  <a:lnTo>
                    <a:pt x="2249772" y="71857"/>
                  </a:lnTo>
                  <a:cubicBezTo>
                    <a:pt x="2262596" y="69253"/>
                    <a:pt x="2270871" y="56749"/>
                    <a:pt x="2268280" y="43928"/>
                  </a:cubicBezTo>
                  <a:cubicBezTo>
                    <a:pt x="2266386" y="34605"/>
                    <a:pt x="2259089" y="27319"/>
                    <a:pt x="2249772" y="25426"/>
                  </a:cubicBezTo>
                  <a:close/>
                  <a:moveTo>
                    <a:pt x="2245034" y="63013"/>
                  </a:moveTo>
                  <a:cubicBezTo>
                    <a:pt x="2237169" y="63013"/>
                    <a:pt x="2230820" y="56650"/>
                    <a:pt x="2230820" y="48800"/>
                  </a:cubicBezTo>
                  <a:cubicBezTo>
                    <a:pt x="2230820" y="40950"/>
                    <a:pt x="2237169" y="34586"/>
                    <a:pt x="2245034" y="34586"/>
                  </a:cubicBezTo>
                  <a:cubicBezTo>
                    <a:pt x="2252899" y="34586"/>
                    <a:pt x="2259247" y="40950"/>
                    <a:pt x="2259247" y="48800"/>
                  </a:cubicBezTo>
                  <a:cubicBezTo>
                    <a:pt x="2259152" y="56588"/>
                    <a:pt x="2252835" y="62856"/>
                    <a:pt x="2245034" y="62855"/>
                  </a:cubicBezTo>
                  <a:close/>
                  <a:moveTo>
                    <a:pt x="827950" y="811589"/>
                  </a:moveTo>
                  <a:cubicBezTo>
                    <a:pt x="830572" y="798769"/>
                    <a:pt x="822297" y="786251"/>
                    <a:pt x="809473" y="783636"/>
                  </a:cubicBezTo>
                  <a:cubicBezTo>
                    <a:pt x="796649" y="781021"/>
                    <a:pt x="784141" y="789293"/>
                    <a:pt x="781520" y="802114"/>
                  </a:cubicBezTo>
                  <a:lnTo>
                    <a:pt x="724192" y="802114"/>
                  </a:lnTo>
                  <a:lnTo>
                    <a:pt x="724192" y="1068822"/>
                  </a:lnTo>
                  <a:lnTo>
                    <a:pt x="733668" y="1063357"/>
                  </a:lnTo>
                  <a:lnTo>
                    <a:pt x="733668" y="811431"/>
                  </a:lnTo>
                  <a:lnTo>
                    <a:pt x="781520" y="811431"/>
                  </a:lnTo>
                  <a:cubicBezTo>
                    <a:pt x="784110" y="824252"/>
                    <a:pt x="796618" y="832537"/>
                    <a:pt x="809442" y="829934"/>
                  </a:cubicBezTo>
                  <a:cubicBezTo>
                    <a:pt x="818759" y="828039"/>
                    <a:pt x="826056" y="820752"/>
                    <a:pt x="827950" y="811431"/>
                  </a:cubicBezTo>
                  <a:close/>
                  <a:moveTo>
                    <a:pt x="790522" y="806851"/>
                  </a:moveTo>
                  <a:cubicBezTo>
                    <a:pt x="790522" y="799002"/>
                    <a:pt x="796871" y="792638"/>
                    <a:pt x="804735" y="792638"/>
                  </a:cubicBezTo>
                  <a:cubicBezTo>
                    <a:pt x="812600" y="792638"/>
                    <a:pt x="818949" y="799002"/>
                    <a:pt x="818949" y="806851"/>
                  </a:cubicBezTo>
                  <a:cubicBezTo>
                    <a:pt x="818949" y="814700"/>
                    <a:pt x="812600" y="821065"/>
                    <a:pt x="804735" y="821065"/>
                  </a:cubicBezTo>
                  <a:cubicBezTo>
                    <a:pt x="796902" y="821084"/>
                    <a:pt x="790553" y="814748"/>
                    <a:pt x="790522" y="806915"/>
                  </a:cubicBezTo>
                  <a:cubicBezTo>
                    <a:pt x="790522" y="806842"/>
                    <a:pt x="790522" y="806766"/>
                    <a:pt x="790522" y="806693"/>
                  </a:cubicBezTo>
                  <a:close/>
                  <a:moveTo>
                    <a:pt x="2325577" y="101389"/>
                  </a:moveTo>
                  <a:cubicBezTo>
                    <a:pt x="2312753" y="98773"/>
                    <a:pt x="2300245" y="107045"/>
                    <a:pt x="2297623" y="119867"/>
                  </a:cubicBezTo>
                  <a:cubicBezTo>
                    <a:pt x="2295002" y="132688"/>
                    <a:pt x="2303277" y="145204"/>
                    <a:pt x="2316101" y="147820"/>
                  </a:cubicBezTo>
                  <a:lnTo>
                    <a:pt x="2316101" y="149747"/>
                  </a:lnTo>
                  <a:lnTo>
                    <a:pt x="2342222" y="134649"/>
                  </a:lnTo>
                  <a:cubicBezTo>
                    <a:pt x="2343044" y="132960"/>
                    <a:pt x="2343644" y="131178"/>
                    <a:pt x="2344054" y="129343"/>
                  </a:cubicBezTo>
                  <a:cubicBezTo>
                    <a:pt x="2346771" y="116542"/>
                    <a:pt x="2338558" y="103974"/>
                    <a:pt x="2325767" y="101271"/>
                  </a:cubicBezTo>
                  <a:cubicBezTo>
                    <a:pt x="2325703" y="101258"/>
                    <a:pt x="2325640" y="101244"/>
                    <a:pt x="2325577" y="101231"/>
                  </a:cubicBezTo>
                  <a:close/>
                  <a:moveTo>
                    <a:pt x="2320839" y="138818"/>
                  </a:moveTo>
                  <a:cubicBezTo>
                    <a:pt x="2312974" y="138818"/>
                    <a:pt x="2306626" y="132455"/>
                    <a:pt x="2306626" y="124605"/>
                  </a:cubicBezTo>
                  <a:cubicBezTo>
                    <a:pt x="2306626" y="116755"/>
                    <a:pt x="2312974" y="110391"/>
                    <a:pt x="2320839" y="110391"/>
                  </a:cubicBezTo>
                  <a:cubicBezTo>
                    <a:pt x="2328704" y="110391"/>
                    <a:pt x="2335052" y="116755"/>
                    <a:pt x="2335052" y="124605"/>
                  </a:cubicBezTo>
                  <a:cubicBezTo>
                    <a:pt x="2334958" y="132393"/>
                    <a:pt x="2328641" y="138661"/>
                    <a:pt x="2320839" y="138660"/>
                  </a:cubicBezTo>
                  <a:close/>
                  <a:moveTo>
                    <a:pt x="297314" y="584174"/>
                  </a:moveTo>
                  <a:cubicBezTo>
                    <a:pt x="299936" y="571353"/>
                    <a:pt x="291660" y="558842"/>
                    <a:pt x="278837" y="556230"/>
                  </a:cubicBezTo>
                  <a:cubicBezTo>
                    <a:pt x="266013" y="553615"/>
                    <a:pt x="253505" y="561890"/>
                    <a:pt x="250884" y="574711"/>
                  </a:cubicBezTo>
                  <a:cubicBezTo>
                    <a:pt x="248294" y="587525"/>
                    <a:pt x="256537" y="600033"/>
                    <a:pt x="269361" y="602651"/>
                  </a:cubicBezTo>
                  <a:lnTo>
                    <a:pt x="269361" y="963042"/>
                  </a:lnTo>
                  <a:lnTo>
                    <a:pt x="345166" y="963042"/>
                  </a:lnTo>
                  <a:lnTo>
                    <a:pt x="345166" y="1010894"/>
                  </a:lnTo>
                  <a:cubicBezTo>
                    <a:pt x="332342" y="1013509"/>
                    <a:pt x="324067" y="1026023"/>
                    <a:pt x="326689" y="1038841"/>
                  </a:cubicBezTo>
                  <a:cubicBezTo>
                    <a:pt x="329310" y="1051661"/>
                    <a:pt x="341818" y="1059930"/>
                    <a:pt x="354642" y="1057315"/>
                  </a:cubicBezTo>
                  <a:cubicBezTo>
                    <a:pt x="367466" y="1054700"/>
                    <a:pt x="375741" y="1042185"/>
                    <a:pt x="373119" y="1029365"/>
                  </a:cubicBezTo>
                  <a:cubicBezTo>
                    <a:pt x="371224" y="1020063"/>
                    <a:pt x="363960" y="1012792"/>
                    <a:pt x="354642" y="1010894"/>
                  </a:cubicBezTo>
                  <a:lnTo>
                    <a:pt x="354642" y="953566"/>
                  </a:lnTo>
                  <a:lnTo>
                    <a:pt x="278837" y="953566"/>
                  </a:lnTo>
                  <a:lnTo>
                    <a:pt x="278837" y="602493"/>
                  </a:lnTo>
                  <a:cubicBezTo>
                    <a:pt x="288154" y="600604"/>
                    <a:pt x="295419" y="593327"/>
                    <a:pt x="297314" y="584016"/>
                  </a:cubicBezTo>
                  <a:close/>
                  <a:moveTo>
                    <a:pt x="364118" y="1034267"/>
                  </a:moveTo>
                  <a:cubicBezTo>
                    <a:pt x="364118" y="1042116"/>
                    <a:pt x="357769" y="1048480"/>
                    <a:pt x="349904" y="1048480"/>
                  </a:cubicBezTo>
                  <a:cubicBezTo>
                    <a:pt x="342039" y="1048480"/>
                    <a:pt x="335691" y="1042116"/>
                    <a:pt x="335691" y="1034267"/>
                  </a:cubicBezTo>
                  <a:cubicBezTo>
                    <a:pt x="335691" y="1026418"/>
                    <a:pt x="342039" y="1020053"/>
                    <a:pt x="349904" y="1020053"/>
                  </a:cubicBezTo>
                  <a:cubicBezTo>
                    <a:pt x="357706" y="1020053"/>
                    <a:pt x="364023" y="1026320"/>
                    <a:pt x="364118" y="1034109"/>
                  </a:cubicBezTo>
                  <a:close/>
                  <a:moveTo>
                    <a:pt x="274099" y="593649"/>
                  </a:moveTo>
                  <a:cubicBezTo>
                    <a:pt x="266234" y="593649"/>
                    <a:pt x="259886" y="587285"/>
                    <a:pt x="259886" y="579436"/>
                  </a:cubicBezTo>
                  <a:cubicBezTo>
                    <a:pt x="259886" y="571587"/>
                    <a:pt x="266234" y="565222"/>
                    <a:pt x="274099" y="565222"/>
                  </a:cubicBezTo>
                  <a:cubicBezTo>
                    <a:pt x="281964" y="565222"/>
                    <a:pt x="288312" y="571587"/>
                    <a:pt x="288312" y="579436"/>
                  </a:cubicBezTo>
                  <a:cubicBezTo>
                    <a:pt x="288218" y="587225"/>
                    <a:pt x="281901" y="593491"/>
                    <a:pt x="274099" y="593491"/>
                  </a:cubicBezTo>
                  <a:close/>
                  <a:moveTo>
                    <a:pt x="1055366" y="508368"/>
                  </a:moveTo>
                  <a:cubicBezTo>
                    <a:pt x="1057988" y="495548"/>
                    <a:pt x="1049713" y="483031"/>
                    <a:pt x="1036889" y="480415"/>
                  </a:cubicBezTo>
                  <a:cubicBezTo>
                    <a:pt x="1024065" y="477800"/>
                    <a:pt x="1011557" y="486072"/>
                    <a:pt x="1008935" y="498893"/>
                  </a:cubicBezTo>
                  <a:lnTo>
                    <a:pt x="600535" y="498893"/>
                  </a:lnTo>
                  <a:cubicBezTo>
                    <a:pt x="597914" y="486075"/>
                    <a:pt x="585406" y="477803"/>
                    <a:pt x="572582" y="480422"/>
                  </a:cubicBezTo>
                  <a:cubicBezTo>
                    <a:pt x="559758" y="483037"/>
                    <a:pt x="551483" y="495551"/>
                    <a:pt x="554104" y="508368"/>
                  </a:cubicBezTo>
                  <a:cubicBezTo>
                    <a:pt x="556726" y="521186"/>
                    <a:pt x="569234" y="529458"/>
                    <a:pt x="582058" y="526840"/>
                  </a:cubicBezTo>
                  <a:cubicBezTo>
                    <a:pt x="591375" y="524941"/>
                    <a:pt x="598640" y="517670"/>
                    <a:pt x="600535" y="508368"/>
                  </a:cubicBezTo>
                  <a:lnTo>
                    <a:pt x="1008935" y="508368"/>
                  </a:lnTo>
                  <a:cubicBezTo>
                    <a:pt x="1011525" y="521189"/>
                    <a:pt x="1024033" y="529474"/>
                    <a:pt x="1036857" y="526871"/>
                  </a:cubicBezTo>
                  <a:cubicBezTo>
                    <a:pt x="1046175" y="524976"/>
                    <a:pt x="1053471" y="517689"/>
                    <a:pt x="1055366" y="508368"/>
                  </a:cubicBezTo>
                  <a:close/>
                  <a:moveTo>
                    <a:pt x="577320" y="517844"/>
                  </a:moveTo>
                  <a:cubicBezTo>
                    <a:pt x="569455" y="517844"/>
                    <a:pt x="563106" y="511480"/>
                    <a:pt x="563106" y="503631"/>
                  </a:cubicBezTo>
                  <a:cubicBezTo>
                    <a:pt x="563106" y="495782"/>
                    <a:pt x="569455" y="489417"/>
                    <a:pt x="577320" y="489417"/>
                  </a:cubicBezTo>
                  <a:cubicBezTo>
                    <a:pt x="585185" y="489417"/>
                    <a:pt x="591533" y="495782"/>
                    <a:pt x="591533" y="503631"/>
                  </a:cubicBezTo>
                  <a:cubicBezTo>
                    <a:pt x="591438" y="511420"/>
                    <a:pt x="585121" y="517686"/>
                    <a:pt x="577320" y="517686"/>
                  </a:cubicBezTo>
                  <a:close/>
                  <a:moveTo>
                    <a:pt x="1017937" y="503631"/>
                  </a:moveTo>
                  <a:cubicBezTo>
                    <a:pt x="1017937" y="495782"/>
                    <a:pt x="1024286" y="489417"/>
                    <a:pt x="1032151" y="489417"/>
                  </a:cubicBezTo>
                  <a:cubicBezTo>
                    <a:pt x="1040016" y="489417"/>
                    <a:pt x="1046364" y="495782"/>
                    <a:pt x="1046364" y="503631"/>
                  </a:cubicBezTo>
                  <a:cubicBezTo>
                    <a:pt x="1046364" y="511480"/>
                    <a:pt x="1040016" y="517844"/>
                    <a:pt x="1032151" y="517844"/>
                  </a:cubicBezTo>
                  <a:cubicBezTo>
                    <a:pt x="1024318" y="517863"/>
                    <a:pt x="1017969" y="511527"/>
                    <a:pt x="1017937" y="503694"/>
                  </a:cubicBezTo>
                  <a:cubicBezTo>
                    <a:pt x="1017937" y="503621"/>
                    <a:pt x="1017937" y="503545"/>
                    <a:pt x="1017937" y="503473"/>
                  </a:cubicBezTo>
                  <a:close/>
                  <a:moveTo>
                    <a:pt x="51421" y="0"/>
                  </a:moveTo>
                  <a:lnTo>
                    <a:pt x="41946" y="0"/>
                  </a:lnTo>
                  <a:lnTo>
                    <a:pt x="41946" y="119709"/>
                  </a:lnTo>
                  <a:lnTo>
                    <a:pt x="0" y="119709"/>
                  </a:lnTo>
                  <a:lnTo>
                    <a:pt x="0" y="129185"/>
                  </a:lnTo>
                  <a:lnTo>
                    <a:pt x="51421" y="129185"/>
                  </a:lnTo>
                  <a:close/>
                  <a:moveTo>
                    <a:pt x="1264304" y="299273"/>
                  </a:moveTo>
                  <a:cubicBezTo>
                    <a:pt x="1277128" y="296656"/>
                    <a:pt x="1285403" y="284143"/>
                    <a:pt x="1282781" y="271324"/>
                  </a:cubicBezTo>
                  <a:cubicBezTo>
                    <a:pt x="1280160" y="258505"/>
                    <a:pt x="1267652" y="250235"/>
                    <a:pt x="1254829" y="252852"/>
                  </a:cubicBezTo>
                  <a:cubicBezTo>
                    <a:pt x="1242005" y="255468"/>
                    <a:pt x="1233730" y="267981"/>
                    <a:pt x="1236351" y="280800"/>
                  </a:cubicBezTo>
                  <a:cubicBezTo>
                    <a:pt x="1238246" y="290103"/>
                    <a:pt x="1245511" y="297374"/>
                    <a:pt x="1254829" y="299273"/>
                  </a:cubicBezTo>
                  <a:lnTo>
                    <a:pt x="1254829" y="387712"/>
                  </a:lnTo>
                  <a:lnTo>
                    <a:pt x="1027413" y="615127"/>
                  </a:lnTo>
                  <a:lnTo>
                    <a:pt x="1027413" y="893522"/>
                  </a:lnTo>
                  <a:lnTo>
                    <a:pt x="1036889" y="888058"/>
                  </a:lnTo>
                  <a:lnTo>
                    <a:pt x="1036889" y="619076"/>
                  </a:lnTo>
                  <a:lnTo>
                    <a:pt x="1264304" y="391660"/>
                  </a:lnTo>
                  <a:close/>
                  <a:moveTo>
                    <a:pt x="1245353" y="276057"/>
                  </a:moveTo>
                  <a:cubicBezTo>
                    <a:pt x="1245353" y="268207"/>
                    <a:pt x="1251702" y="261844"/>
                    <a:pt x="1259566" y="261844"/>
                  </a:cubicBezTo>
                  <a:cubicBezTo>
                    <a:pt x="1267431" y="261844"/>
                    <a:pt x="1273780" y="268207"/>
                    <a:pt x="1273780" y="276057"/>
                  </a:cubicBezTo>
                  <a:cubicBezTo>
                    <a:pt x="1273780" y="283907"/>
                    <a:pt x="1267431" y="290271"/>
                    <a:pt x="1259566" y="290271"/>
                  </a:cubicBezTo>
                  <a:cubicBezTo>
                    <a:pt x="1251733" y="290288"/>
                    <a:pt x="1245385" y="283953"/>
                    <a:pt x="1245353" y="276120"/>
                  </a:cubicBezTo>
                  <a:cubicBezTo>
                    <a:pt x="1245353" y="276099"/>
                    <a:pt x="1245353" y="276078"/>
                    <a:pt x="1245353" y="276057"/>
                  </a:cubicBezTo>
                  <a:close/>
                  <a:moveTo>
                    <a:pt x="724192" y="71857"/>
                  </a:moveTo>
                  <a:lnTo>
                    <a:pt x="724192" y="347125"/>
                  </a:lnTo>
                  <a:lnTo>
                    <a:pt x="494850" y="347125"/>
                  </a:lnTo>
                  <a:lnTo>
                    <a:pt x="345166" y="496777"/>
                  </a:lnTo>
                  <a:lnTo>
                    <a:pt x="345166" y="859283"/>
                  </a:lnTo>
                  <a:cubicBezTo>
                    <a:pt x="332342" y="861899"/>
                    <a:pt x="324067" y="874413"/>
                    <a:pt x="326689" y="887230"/>
                  </a:cubicBezTo>
                  <a:cubicBezTo>
                    <a:pt x="329310" y="900051"/>
                    <a:pt x="341818" y="908320"/>
                    <a:pt x="354642" y="905705"/>
                  </a:cubicBezTo>
                  <a:cubicBezTo>
                    <a:pt x="367466" y="903089"/>
                    <a:pt x="375741" y="890575"/>
                    <a:pt x="373119" y="877755"/>
                  </a:cubicBezTo>
                  <a:cubicBezTo>
                    <a:pt x="371224" y="868453"/>
                    <a:pt x="363960" y="861182"/>
                    <a:pt x="354642" y="859283"/>
                  </a:cubicBezTo>
                  <a:lnTo>
                    <a:pt x="354642" y="500662"/>
                  </a:lnTo>
                  <a:lnTo>
                    <a:pt x="498735" y="356600"/>
                  </a:lnTo>
                  <a:lnTo>
                    <a:pt x="733668" y="356600"/>
                  </a:lnTo>
                  <a:lnTo>
                    <a:pt x="733668" y="71857"/>
                  </a:lnTo>
                  <a:cubicBezTo>
                    <a:pt x="746492" y="69240"/>
                    <a:pt x="754767" y="56728"/>
                    <a:pt x="752145" y="43909"/>
                  </a:cubicBezTo>
                  <a:cubicBezTo>
                    <a:pt x="749524" y="31090"/>
                    <a:pt x="737016" y="22819"/>
                    <a:pt x="724192" y="25436"/>
                  </a:cubicBezTo>
                  <a:cubicBezTo>
                    <a:pt x="711368" y="28053"/>
                    <a:pt x="703093" y="40566"/>
                    <a:pt x="705714" y="53384"/>
                  </a:cubicBezTo>
                  <a:cubicBezTo>
                    <a:pt x="707610" y="62687"/>
                    <a:pt x="714875" y="69958"/>
                    <a:pt x="724192" y="71857"/>
                  </a:cubicBezTo>
                  <a:close/>
                  <a:moveTo>
                    <a:pt x="364118" y="882499"/>
                  </a:moveTo>
                  <a:cubicBezTo>
                    <a:pt x="364118" y="890348"/>
                    <a:pt x="357769" y="896712"/>
                    <a:pt x="349904" y="896712"/>
                  </a:cubicBezTo>
                  <a:cubicBezTo>
                    <a:pt x="342039" y="896712"/>
                    <a:pt x="335691" y="890348"/>
                    <a:pt x="335691" y="882499"/>
                  </a:cubicBezTo>
                  <a:cubicBezTo>
                    <a:pt x="335691" y="874650"/>
                    <a:pt x="342039" y="868285"/>
                    <a:pt x="349904" y="868285"/>
                  </a:cubicBezTo>
                  <a:cubicBezTo>
                    <a:pt x="357769" y="868285"/>
                    <a:pt x="364118" y="874650"/>
                    <a:pt x="364118" y="882499"/>
                  </a:cubicBezTo>
                  <a:close/>
                  <a:moveTo>
                    <a:pt x="728930" y="34428"/>
                  </a:moveTo>
                  <a:cubicBezTo>
                    <a:pt x="736795" y="34428"/>
                    <a:pt x="743144" y="40792"/>
                    <a:pt x="743144" y="48642"/>
                  </a:cubicBezTo>
                  <a:cubicBezTo>
                    <a:pt x="743144" y="56492"/>
                    <a:pt x="736795" y="62855"/>
                    <a:pt x="728930" y="62855"/>
                  </a:cubicBezTo>
                  <a:cubicBezTo>
                    <a:pt x="721065" y="62855"/>
                    <a:pt x="714717" y="56492"/>
                    <a:pt x="714717" y="48642"/>
                  </a:cubicBezTo>
                  <a:cubicBezTo>
                    <a:pt x="714685" y="40809"/>
                    <a:pt x="721034" y="34446"/>
                    <a:pt x="728867" y="34428"/>
                  </a:cubicBezTo>
                  <a:cubicBezTo>
                    <a:pt x="728898" y="34428"/>
                    <a:pt x="728898" y="34428"/>
                    <a:pt x="728930" y="34428"/>
                  </a:cubicBezTo>
                  <a:close/>
                  <a:moveTo>
                    <a:pt x="127226" y="0"/>
                  </a:moveTo>
                  <a:lnTo>
                    <a:pt x="117751" y="0"/>
                  </a:lnTo>
                  <a:lnTo>
                    <a:pt x="117751" y="195514"/>
                  </a:lnTo>
                  <a:lnTo>
                    <a:pt x="0" y="195514"/>
                  </a:lnTo>
                  <a:lnTo>
                    <a:pt x="0" y="204990"/>
                  </a:lnTo>
                  <a:lnTo>
                    <a:pt x="127226" y="204990"/>
                  </a:lnTo>
                  <a:close/>
                  <a:moveTo>
                    <a:pt x="193556" y="1133130"/>
                  </a:moveTo>
                  <a:cubicBezTo>
                    <a:pt x="206380" y="1135748"/>
                    <a:pt x="218888" y="1127479"/>
                    <a:pt x="221509" y="1114662"/>
                  </a:cubicBezTo>
                  <a:cubicBezTo>
                    <a:pt x="221509" y="1114658"/>
                    <a:pt x="221509" y="1114655"/>
                    <a:pt x="221509" y="1114652"/>
                  </a:cubicBezTo>
                  <a:lnTo>
                    <a:pt x="506252" y="1114652"/>
                  </a:lnTo>
                  <a:lnTo>
                    <a:pt x="506252" y="754104"/>
                  </a:lnTo>
                  <a:cubicBezTo>
                    <a:pt x="519076" y="751488"/>
                    <a:pt x="527351" y="738974"/>
                    <a:pt x="524729" y="726157"/>
                  </a:cubicBezTo>
                  <a:cubicBezTo>
                    <a:pt x="522108" y="713336"/>
                    <a:pt x="509601" y="705067"/>
                    <a:pt x="496777" y="707682"/>
                  </a:cubicBezTo>
                  <a:cubicBezTo>
                    <a:pt x="483953" y="710301"/>
                    <a:pt x="475678" y="722812"/>
                    <a:pt x="478299" y="735632"/>
                  </a:cubicBezTo>
                  <a:cubicBezTo>
                    <a:pt x="480194" y="744934"/>
                    <a:pt x="487459" y="752205"/>
                    <a:pt x="496777" y="754104"/>
                  </a:cubicBezTo>
                  <a:lnTo>
                    <a:pt x="496777" y="1105176"/>
                  </a:lnTo>
                  <a:lnTo>
                    <a:pt x="221509" y="1105176"/>
                  </a:lnTo>
                  <a:cubicBezTo>
                    <a:pt x="218888" y="1092359"/>
                    <a:pt x="206380" y="1084090"/>
                    <a:pt x="193556" y="1086711"/>
                  </a:cubicBezTo>
                  <a:cubicBezTo>
                    <a:pt x="180732" y="1089330"/>
                    <a:pt x="172457" y="1101847"/>
                    <a:pt x="175079" y="1114665"/>
                  </a:cubicBezTo>
                  <a:cubicBezTo>
                    <a:pt x="177005" y="1123963"/>
                    <a:pt x="184270" y="1131228"/>
                    <a:pt x="193556" y="1133130"/>
                  </a:cubicBezTo>
                  <a:close/>
                  <a:moveTo>
                    <a:pt x="487301" y="730888"/>
                  </a:moveTo>
                  <a:cubicBezTo>
                    <a:pt x="487301" y="723039"/>
                    <a:pt x="493650" y="716675"/>
                    <a:pt x="501515" y="716675"/>
                  </a:cubicBezTo>
                  <a:cubicBezTo>
                    <a:pt x="509379" y="716675"/>
                    <a:pt x="515728" y="723039"/>
                    <a:pt x="515728" y="730888"/>
                  </a:cubicBezTo>
                  <a:cubicBezTo>
                    <a:pt x="515728" y="738737"/>
                    <a:pt x="509379" y="745102"/>
                    <a:pt x="501515" y="745102"/>
                  </a:cubicBezTo>
                  <a:cubicBezTo>
                    <a:pt x="493681" y="745121"/>
                    <a:pt x="487333" y="738785"/>
                    <a:pt x="487301" y="730951"/>
                  </a:cubicBezTo>
                  <a:cubicBezTo>
                    <a:pt x="487301" y="730929"/>
                    <a:pt x="487301" y="730910"/>
                    <a:pt x="487301" y="730888"/>
                  </a:cubicBezTo>
                  <a:close/>
                  <a:moveTo>
                    <a:pt x="198294" y="1095701"/>
                  </a:moveTo>
                  <a:cubicBezTo>
                    <a:pt x="206159" y="1095701"/>
                    <a:pt x="212507" y="1102065"/>
                    <a:pt x="212507" y="1109914"/>
                  </a:cubicBezTo>
                  <a:cubicBezTo>
                    <a:pt x="212507" y="1117763"/>
                    <a:pt x="206159" y="1124128"/>
                    <a:pt x="198294" y="1124128"/>
                  </a:cubicBezTo>
                  <a:cubicBezTo>
                    <a:pt x="190429" y="1124128"/>
                    <a:pt x="184080" y="1117763"/>
                    <a:pt x="184080" y="1109914"/>
                  </a:cubicBezTo>
                  <a:cubicBezTo>
                    <a:pt x="184049" y="1102081"/>
                    <a:pt x="190397" y="1095720"/>
                    <a:pt x="198231" y="1095701"/>
                  </a:cubicBezTo>
                  <a:cubicBezTo>
                    <a:pt x="198262" y="1095701"/>
                    <a:pt x="198262" y="1095701"/>
                    <a:pt x="198294" y="1095701"/>
                  </a:cubicBezTo>
                  <a:close/>
                  <a:moveTo>
                    <a:pt x="1340109" y="223467"/>
                  </a:moveTo>
                  <a:cubicBezTo>
                    <a:pt x="1352933" y="220851"/>
                    <a:pt x="1361208" y="208338"/>
                    <a:pt x="1358586" y="195519"/>
                  </a:cubicBezTo>
                  <a:cubicBezTo>
                    <a:pt x="1355965" y="182700"/>
                    <a:pt x="1343458" y="174430"/>
                    <a:pt x="1330634" y="177046"/>
                  </a:cubicBezTo>
                  <a:cubicBezTo>
                    <a:pt x="1317810" y="179663"/>
                    <a:pt x="1309535" y="192176"/>
                    <a:pt x="1312156" y="204995"/>
                  </a:cubicBezTo>
                  <a:cubicBezTo>
                    <a:pt x="1314051" y="214298"/>
                    <a:pt x="1321316" y="221568"/>
                    <a:pt x="1330634" y="223467"/>
                  </a:cubicBezTo>
                  <a:lnTo>
                    <a:pt x="1330634" y="425615"/>
                  </a:lnTo>
                  <a:lnTo>
                    <a:pt x="1103218" y="653030"/>
                  </a:lnTo>
                  <a:lnTo>
                    <a:pt x="1103218" y="849744"/>
                  </a:lnTo>
                  <a:lnTo>
                    <a:pt x="1112694" y="844280"/>
                  </a:lnTo>
                  <a:lnTo>
                    <a:pt x="1112694" y="656978"/>
                  </a:lnTo>
                  <a:lnTo>
                    <a:pt x="1340109" y="429563"/>
                  </a:lnTo>
                  <a:close/>
                  <a:moveTo>
                    <a:pt x="1321158" y="200252"/>
                  </a:moveTo>
                  <a:cubicBezTo>
                    <a:pt x="1321158" y="192402"/>
                    <a:pt x="1327507" y="186039"/>
                    <a:pt x="1335372" y="186039"/>
                  </a:cubicBezTo>
                  <a:cubicBezTo>
                    <a:pt x="1343236" y="186039"/>
                    <a:pt x="1349585" y="192402"/>
                    <a:pt x="1349585" y="200252"/>
                  </a:cubicBezTo>
                  <a:cubicBezTo>
                    <a:pt x="1349585" y="208102"/>
                    <a:pt x="1343236" y="214465"/>
                    <a:pt x="1335372" y="214465"/>
                  </a:cubicBezTo>
                  <a:cubicBezTo>
                    <a:pt x="1327538" y="214483"/>
                    <a:pt x="1321190" y="208148"/>
                    <a:pt x="1321158" y="200315"/>
                  </a:cubicBezTo>
                  <a:cubicBezTo>
                    <a:pt x="1321158" y="200294"/>
                    <a:pt x="1321158" y="200273"/>
                    <a:pt x="1321158" y="200252"/>
                  </a:cubicBezTo>
                  <a:close/>
                  <a:moveTo>
                    <a:pt x="961083" y="859283"/>
                  </a:moveTo>
                  <a:lnTo>
                    <a:pt x="961083" y="650345"/>
                  </a:lnTo>
                  <a:lnTo>
                    <a:pt x="903755" y="650345"/>
                  </a:lnTo>
                  <a:cubicBezTo>
                    <a:pt x="901134" y="637528"/>
                    <a:pt x="888627" y="629256"/>
                    <a:pt x="875803" y="631874"/>
                  </a:cubicBezTo>
                  <a:cubicBezTo>
                    <a:pt x="862979" y="634489"/>
                    <a:pt x="854704" y="647004"/>
                    <a:pt x="857325" y="659821"/>
                  </a:cubicBezTo>
                  <a:cubicBezTo>
                    <a:pt x="859947" y="672638"/>
                    <a:pt x="872454" y="680911"/>
                    <a:pt x="885278" y="678292"/>
                  </a:cubicBezTo>
                  <a:cubicBezTo>
                    <a:pt x="894596" y="676394"/>
                    <a:pt x="901861" y="669123"/>
                    <a:pt x="903755" y="659821"/>
                  </a:cubicBezTo>
                  <a:lnTo>
                    <a:pt x="951608" y="659821"/>
                  </a:lnTo>
                  <a:lnTo>
                    <a:pt x="951608" y="859283"/>
                  </a:lnTo>
                  <a:cubicBezTo>
                    <a:pt x="938784" y="861899"/>
                    <a:pt x="930509" y="874413"/>
                    <a:pt x="933130" y="887230"/>
                  </a:cubicBezTo>
                  <a:cubicBezTo>
                    <a:pt x="935752" y="900051"/>
                    <a:pt x="948260" y="908320"/>
                    <a:pt x="961083" y="905705"/>
                  </a:cubicBezTo>
                  <a:cubicBezTo>
                    <a:pt x="973907" y="903089"/>
                    <a:pt x="982182" y="890575"/>
                    <a:pt x="979561" y="877755"/>
                  </a:cubicBezTo>
                  <a:cubicBezTo>
                    <a:pt x="977666" y="868453"/>
                    <a:pt x="970401" y="861182"/>
                    <a:pt x="961083" y="859283"/>
                  </a:cubicBezTo>
                  <a:close/>
                  <a:moveTo>
                    <a:pt x="880540" y="669297"/>
                  </a:moveTo>
                  <a:cubicBezTo>
                    <a:pt x="872676" y="669297"/>
                    <a:pt x="866327" y="662932"/>
                    <a:pt x="866327" y="655083"/>
                  </a:cubicBezTo>
                  <a:cubicBezTo>
                    <a:pt x="866327" y="647234"/>
                    <a:pt x="872676" y="640870"/>
                    <a:pt x="880540" y="640870"/>
                  </a:cubicBezTo>
                  <a:cubicBezTo>
                    <a:pt x="888405" y="640870"/>
                    <a:pt x="894754" y="647234"/>
                    <a:pt x="894754" y="655083"/>
                  </a:cubicBezTo>
                  <a:cubicBezTo>
                    <a:pt x="894754" y="662932"/>
                    <a:pt x="888405" y="669297"/>
                    <a:pt x="880540" y="669297"/>
                  </a:cubicBezTo>
                  <a:close/>
                  <a:moveTo>
                    <a:pt x="956346" y="896712"/>
                  </a:moveTo>
                  <a:cubicBezTo>
                    <a:pt x="948481" y="896712"/>
                    <a:pt x="942132" y="890348"/>
                    <a:pt x="942132" y="882499"/>
                  </a:cubicBezTo>
                  <a:cubicBezTo>
                    <a:pt x="942132" y="874650"/>
                    <a:pt x="948481" y="868285"/>
                    <a:pt x="956346" y="868285"/>
                  </a:cubicBezTo>
                  <a:cubicBezTo>
                    <a:pt x="964210" y="868285"/>
                    <a:pt x="970559" y="874650"/>
                    <a:pt x="970559" y="882499"/>
                  </a:cubicBezTo>
                  <a:cubicBezTo>
                    <a:pt x="970559" y="890348"/>
                    <a:pt x="964210" y="896712"/>
                    <a:pt x="956346" y="896712"/>
                  </a:cubicBezTo>
                  <a:close/>
                  <a:moveTo>
                    <a:pt x="430447" y="177037"/>
                  </a:moveTo>
                  <a:cubicBezTo>
                    <a:pt x="417623" y="174423"/>
                    <a:pt x="405116" y="182697"/>
                    <a:pt x="402494" y="195516"/>
                  </a:cubicBezTo>
                  <a:cubicBezTo>
                    <a:pt x="399904" y="208335"/>
                    <a:pt x="408148" y="220846"/>
                    <a:pt x="420972" y="223460"/>
                  </a:cubicBezTo>
                  <a:cubicBezTo>
                    <a:pt x="433795" y="226073"/>
                    <a:pt x="446303" y="217805"/>
                    <a:pt x="448924" y="204990"/>
                  </a:cubicBezTo>
                  <a:lnTo>
                    <a:pt x="582058" y="204990"/>
                  </a:lnTo>
                  <a:lnTo>
                    <a:pt x="582058" y="0"/>
                  </a:lnTo>
                  <a:lnTo>
                    <a:pt x="572582" y="0"/>
                  </a:lnTo>
                  <a:lnTo>
                    <a:pt x="572582" y="195514"/>
                  </a:lnTo>
                  <a:lnTo>
                    <a:pt x="448924" y="195514"/>
                  </a:lnTo>
                  <a:cubicBezTo>
                    <a:pt x="447030" y="186204"/>
                    <a:pt x="439765" y="178927"/>
                    <a:pt x="430447" y="177037"/>
                  </a:cubicBezTo>
                  <a:close/>
                  <a:moveTo>
                    <a:pt x="425709" y="214465"/>
                  </a:moveTo>
                  <a:cubicBezTo>
                    <a:pt x="417845" y="214465"/>
                    <a:pt x="411496" y="208102"/>
                    <a:pt x="411496" y="200252"/>
                  </a:cubicBezTo>
                  <a:cubicBezTo>
                    <a:pt x="411496" y="192402"/>
                    <a:pt x="417845" y="186039"/>
                    <a:pt x="425709" y="186039"/>
                  </a:cubicBezTo>
                  <a:cubicBezTo>
                    <a:pt x="433574" y="186039"/>
                    <a:pt x="439923" y="192402"/>
                    <a:pt x="439923" y="200252"/>
                  </a:cubicBezTo>
                  <a:cubicBezTo>
                    <a:pt x="439923" y="208102"/>
                    <a:pt x="433574" y="214465"/>
                    <a:pt x="425709" y="214465"/>
                  </a:cubicBezTo>
                  <a:close/>
                  <a:moveTo>
                    <a:pt x="145704" y="347125"/>
                  </a:moveTo>
                  <a:cubicBezTo>
                    <a:pt x="143082" y="334307"/>
                    <a:pt x="130574" y="326035"/>
                    <a:pt x="117751" y="328653"/>
                  </a:cubicBezTo>
                  <a:cubicBezTo>
                    <a:pt x="104927" y="331269"/>
                    <a:pt x="96652" y="343783"/>
                    <a:pt x="99273" y="356600"/>
                  </a:cubicBezTo>
                  <a:cubicBezTo>
                    <a:pt x="101895" y="369418"/>
                    <a:pt x="114403" y="377690"/>
                    <a:pt x="127226" y="375071"/>
                  </a:cubicBezTo>
                  <a:cubicBezTo>
                    <a:pt x="136544" y="373173"/>
                    <a:pt x="143809" y="365902"/>
                    <a:pt x="145704" y="356600"/>
                  </a:cubicBezTo>
                  <a:lnTo>
                    <a:pt x="278837" y="356600"/>
                  </a:lnTo>
                  <a:lnTo>
                    <a:pt x="278837" y="147662"/>
                  </a:lnTo>
                  <a:cubicBezTo>
                    <a:pt x="291660" y="145046"/>
                    <a:pt x="299936" y="132533"/>
                    <a:pt x="297314" y="119714"/>
                  </a:cubicBezTo>
                  <a:cubicBezTo>
                    <a:pt x="294693" y="106895"/>
                    <a:pt x="282185" y="98624"/>
                    <a:pt x="269361" y="101241"/>
                  </a:cubicBezTo>
                  <a:cubicBezTo>
                    <a:pt x="256537" y="103858"/>
                    <a:pt x="248262" y="116371"/>
                    <a:pt x="250884" y="129189"/>
                  </a:cubicBezTo>
                  <a:cubicBezTo>
                    <a:pt x="252779" y="138493"/>
                    <a:pt x="260043" y="145763"/>
                    <a:pt x="269361" y="147662"/>
                  </a:cubicBezTo>
                  <a:lnTo>
                    <a:pt x="269361" y="347125"/>
                  </a:lnTo>
                  <a:close/>
                  <a:moveTo>
                    <a:pt x="122489" y="366076"/>
                  </a:moveTo>
                  <a:cubicBezTo>
                    <a:pt x="114624" y="366076"/>
                    <a:pt x="108275" y="359711"/>
                    <a:pt x="108275" y="351862"/>
                  </a:cubicBezTo>
                  <a:cubicBezTo>
                    <a:pt x="108275" y="344013"/>
                    <a:pt x="114624" y="337649"/>
                    <a:pt x="122489" y="337649"/>
                  </a:cubicBezTo>
                  <a:cubicBezTo>
                    <a:pt x="130353" y="337649"/>
                    <a:pt x="136702" y="344013"/>
                    <a:pt x="136702" y="351862"/>
                  </a:cubicBezTo>
                  <a:cubicBezTo>
                    <a:pt x="136702" y="359711"/>
                    <a:pt x="130353" y="366076"/>
                    <a:pt x="122489" y="366076"/>
                  </a:cubicBezTo>
                  <a:close/>
                  <a:moveTo>
                    <a:pt x="259886" y="124447"/>
                  </a:moveTo>
                  <a:cubicBezTo>
                    <a:pt x="259886" y="116597"/>
                    <a:pt x="266234" y="110233"/>
                    <a:pt x="274099" y="110233"/>
                  </a:cubicBezTo>
                  <a:cubicBezTo>
                    <a:pt x="281964" y="110233"/>
                    <a:pt x="288312" y="116597"/>
                    <a:pt x="288312" y="124447"/>
                  </a:cubicBezTo>
                  <a:cubicBezTo>
                    <a:pt x="288312" y="132297"/>
                    <a:pt x="281964" y="138660"/>
                    <a:pt x="274099" y="138660"/>
                  </a:cubicBezTo>
                  <a:cubicBezTo>
                    <a:pt x="266266" y="138678"/>
                    <a:pt x="259917" y="132343"/>
                    <a:pt x="259886" y="124510"/>
                  </a:cubicBezTo>
                  <a:cubicBezTo>
                    <a:pt x="259886" y="124489"/>
                    <a:pt x="259886" y="124468"/>
                    <a:pt x="259886" y="124447"/>
                  </a:cubicBezTo>
                  <a:close/>
                  <a:moveTo>
                    <a:pt x="193556" y="71857"/>
                  </a:moveTo>
                  <a:cubicBezTo>
                    <a:pt x="206380" y="74476"/>
                    <a:pt x="218888" y="66207"/>
                    <a:pt x="221509" y="53389"/>
                  </a:cubicBezTo>
                  <a:cubicBezTo>
                    <a:pt x="221509" y="53386"/>
                    <a:pt x="221509" y="53383"/>
                    <a:pt x="221509" y="53379"/>
                  </a:cubicBezTo>
                  <a:lnTo>
                    <a:pt x="345166" y="53379"/>
                  </a:lnTo>
                  <a:lnTo>
                    <a:pt x="345166" y="252842"/>
                  </a:lnTo>
                  <a:cubicBezTo>
                    <a:pt x="332342" y="255458"/>
                    <a:pt x="324067" y="267971"/>
                    <a:pt x="326689" y="280790"/>
                  </a:cubicBezTo>
                  <a:cubicBezTo>
                    <a:pt x="329310" y="293609"/>
                    <a:pt x="341818" y="301880"/>
                    <a:pt x="354642" y="299263"/>
                  </a:cubicBezTo>
                  <a:cubicBezTo>
                    <a:pt x="367466" y="296646"/>
                    <a:pt x="375741" y="284133"/>
                    <a:pt x="373119" y="271315"/>
                  </a:cubicBezTo>
                  <a:cubicBezTo>
                    <a:pt x="371224" y="262011"/>
                    <a:pt x="363960" y="254741"/>
                    <a:pt x="354642" y="252842"/>
                  </a:cubicBezTo>
                  <a:lnTo>
                    <a:pt x="354642" y="43904"/>
                  </a:lnTo>
                  <a:lnTo>
                    <a:pt x="221509" y="43904"/>
                  </a:lnTo>
                  <a:cubicBezTo>
                    <a:pt x="218888" y="31086"/>
                    <a:pt x="206380" y="22818"/>
                    <a:pt x="193556" y="25438"/>
                  </a:cubicBezTo>
                  <a:cubicBezTo>
                    <a:pt x="180732" y="28058"/>
                    <a:pt x="172457" y="40573"/>
                    <a:pt x="175079" y="53391"/>
                  </a:cubicBezTo>
                  <a:cubicBezTo>
                    <a:pt x="177005" y="62690"/>
                    <a:pt x="184270" y="69956"/>
                    <a:pt x="193556" y="71857"/>
                  </a:cubicBezTo>
                  <a:close/>
                  <a:moveTo>
                    <a:pt x="364118" y="276057"/>
                  </a:moveTo>
                  <a:cubicBezTo>
                    <a:pt x="364118" y="283907"/>
                    <a:pt x="357769" y="290271"/>
                    <a:pt x="349904" y="290271"/>
                  </a:cubicBezTo>
                  <a:cubicBezTo>
                    <a:pt x="342039" y="290271"/>
                    <a:pt x="335691" y="283907"/>
                    <a:pt x="335691" y="276057"/>
                  </a:cubicBezTo>
                  <a:cubicBezTo>
                    <a:pt x="335691" y="268207"/>
                    <a:pt x="342039" y="261844"/>
                    <a:pt x="349904" y="261844"/>
                  </a:cubicBezTo>
                  <a:cubicBezTo>
                    <a:pt x="357769" y="261844"/>
                    <a:pt x="364118" y="268207"/>
                    <a:pt x="364118" y="276057"/>
                  </a:cubicBezTo>
                  <a:close/>
                  <a:moveTo>
                    <a:pt x="198294" y="34428"/>
                  </a:moveTo>
                  <a:cubicBezTo>
                    <a:pt x="206159" y="34428"/>
                    <a:pt x="212507" y="40792"/>
                    <a:pt x="212507" y="48642"/>
                  </a:cubicBezTo>
                  <a:cubicBezTo>
                    <a:pt x="212507" y="56492"/>
                    <a:pt x="206159" y="62855"/>
                    <a:pt x="198294" y="62855"/>
                  </a:cubicBezTo>
                  <a:cubicBezTo>
                    <a:pt x="190429" y="62855"/>
                    <a:pt x="184080" y="56492"/>
                    <a:pt x="184080" y="48642"/>
                  </a:cubicBezTo>
                  <a:cubicBezTo>
                    <a:pt x="184049" y="40809"/>
                    <a:pt x="190397" y="34446"/>
                    <a:pt x="198231" y="34428"/>
                  </a:cubicBezTo>
                  <a:cubicBezTo>
                    <a:pt x="198262" y="34428"/>
                    <a:pt x="198262" y="34428"/>
                    <a:pt x="198294" y="34428"/>
                  </a:cubicBezTo>
                  <a:close/>
                  <a:moveTo>
                    <a:pt x="648387" y="71857"/>
                  </a:moveTo>
                  <a:lnTo>
                    <a:pt x="648387" y="271319"/>
                  </a:lnTo>
                  <a:lnTo>
                    <a:pt x="463612" y="271319"/>
                  </a:lnTo>
                  <a:lnTo>
                    <a:pt x="312002" y="422930"/>
                  </a:lnTo>
                  <a:lnTo>
                    <a:pt x="221509" y="422930"/>
                  </a:lnTo>
                  <a:cubicBezTo>
                    <a:pt x="218888" y="410112"/>
                    <a:pt x="206380" y="401840"/>
                    <a:pt x="193556" y="404459"/>
                  </a:cubicBezTo>
                  <a:cubicBezTo>
                    <a:pt x="180732" y="407074"/>
                    <a:pt x="172457" y="419588"/>
                    <a:pt x="175079" y="432405"/>
                  </a:cubicBezTo>
                  <a:cubicBezTo>
                    <a:pt x="177700" y="445223"/>
                    <a:pt x="190208" y="453495"/>
                    <a:pt x="203032" y="450877"/>
                  </a:cubicBezTo>
                  <a:cubicBezTo>
                    <a:pt x="212349" y="448978"/>
                    <a:pt x="219614" y="441707"/>
                    <a:pt x="221509" y="432405"/>
                  </a:cubicBezTo>
                  <a:lnTo>
                    <a:pt x="315855" y="432405"/>
                  </a:lnTo>
                  <a:lnTo>
                    <a:pt x="467465" y="280795"/>
                  </a:lnTo>
                  <a:lnTo>
                    <a:pt x="657800" y="280795"/>
                  </a:lnTo>
                  <a:lnTo>
                    <a:pt x="657800" y="71857"/>
                  </a:lnTo>
                  <a:cubicBezTo>
                    <a:pt x="670623" y="69240"/>
                    <a:pt x="678898" y="56728"/>
                    <a:pt x="676277" y="43909"/>
                  </a:cubicBezTo>
                  <a:cubicBezTo>
                    <a:pt x="673656" y="31090"/>
                    <a:pt x="661148" y="22819"/>
                    <a:pt x="648324" y="25436"/>
                  </a:cubicBezTo>
                  <a:cubicBezTo>
                    <a:pt x="635500" y="28053"/>
                    <a:pt x="627225" y="40566"/>
                    <a:pt x="629846" y="53384"/>
                  </a:cubicBezTo>
                  <a:cubicBezTo>
                    <a:pt x="631741" y="62687"/>
                    <a:pt x="639006" y="69958"/>
                    <a:pt x="648324" y="71857"/>
                  </a:cubicBezTo>
                  <a:close/>
                  <a:moveTo>
                    <a:pt x="198294" y="441881"/>
                  </a:moveTo>
                  <a:cubicBezTo>
                    <a:pt x="190429" y="441881"/>
                    <a:pt x="184080" y="435517"/>
                    <a:pt x="184080" y="427668"/>
                  </a:cubicBezTo>
                  <a:cubicBezTo>
                    <a:pt x="184080" y="419819"/>
                    <a:pt x="190429" y="413454"/>
                    <a:pt x="198294" y="413454"/>
                  </a:cubicBezTo>
                  <a:cubicBezTo>
                    <a:pt x="206159" y="413454"/>
                    <a:pt x="212507" y="419819"/>
                    <a:pt x="212507" y="427668"/>
                  </a:cubicBezTo>
                  <a:cubicBezTo>
                    <a:pt x="212507" y="435517"/>
                    <a:pt x="206159" y="441881"/>
                    <a:pt x="198294" y="441881"/>
                  </a:cubicBezTo>
                  <a:close/>
                  <a:moveTo>
                    <a:pt x="653125" y="34428"/>
                  </a:moveTo>
                  <a:cubicBezTo>
                    <a:pt x="660990" y="34428"/>
                    <a:pt x="667338" y="40792"/>
                    <a:pt x="667338" y="48642"/>
                  </a:cubicBezTo>
                  <a:cubicBezTo>
                    <a:pt x="667338" y="56492"/>
                    <a:pt x="660990" y="62855"/>
                    <a:pt x="653125" y="62855"/>
                  </a:cubicBezTo>
                  <a:cubicBezTo>
                    <a:pt x="645260" y="62855"/>
                    <a:pt x="638911" y="56492"/>
                    <a:pt x="638911" y="48642"/>
                  </a:cubicBezTo>
                  <a:cubicBezTo>
                    <a:pt x="638880" y="40809"/>
                    <a:pt x="645229" y="34446"/>
                    <a:pt x="653062" y="34428"/>
                  </a:cubicBezTo>
                  <a:cubicBezTo>
                    <a:pt x="653093" y="34428"/>
                    <a:pt x="653093" y="34428"/>
                    <a:pt x="653125" y="34428"/>
                  </a:cubicBezTo>
                  <a:close/>
                  <a:moveTo>
                    <a:pt x="885278" y="935088"/>
                  </a:moveTo>
                  <a:cubicBezTo>
                    <a:pt x="872391" y="932754"/>
                    <a:pt x="860073" y="941298"/>
                    <a:pt x="857736" y="954169"/>
                  </a:cubicBezTo>
                  <a:cubicBezTo>
                    <a:pt x="855525" y="966472"/>
                    <a:pt x="863232" y="978389"/>
                    <a:pt x="875360" y="981393"/>
                  </a:cubicBezTo>
                  <a:lnTo>
                    <a:pt x="903155" y="965347"/>
                  </a:lnTo>
                  <a:cubicBezTo>
                    <a:pt x="903408" y="964592"/>
                    <a:pt x="903598" y="963822"/>
                    <a:pt x="903755" y="963042"/>
                  </a:cubicBezTo>
                  <a:lnTo>
                    <a:pt x="907167" y="963042"/>
                  </a:lnTo>
                  <a:lnTo>
                    <a:pt x="923560" y="953566"/>
                  </a:lnTo>
                  <a:lnTo>
                    <a:pt x="903755" y="953566"/>
                  </a:lnTo>
                  <a:cubicBezTo>
                    <a:pt x="901861" y="944255"/>
                    <a:pt x="894596" y="936977"/>
                    <a:pt x="885278" y="935088"/>
                  </a:cubicBezTo>
                  <a:close/>
                  <a:moveTo>
                    <a:pt x="880540" y="972517"/>
                  </a:moveTo>
                  <a:cubicBezTo>
                    <a:pt x="872676" y="972517"/>
                    <a:pt x="866327" y="966153"/>
                    <a:pt x="866327" y="958304"/>
                  </a:cubicBezTo>
                  <a:cubicBezTo>
                    <a:pt x="866327" y="950455"/>
                    <a:pt x="872676" y="944090"/>
                    <a:pt x="880540" y="944090"/>
                  </a:cubicBezTo>
                  <a:cubicBezTo>
                    <a:pt x="888405" y="944090"/>
                    <a:pt x="894754" y="950455"/>
                    <a:pt x="894754" y="958304"/>
                  </a:cubicBezTo>
                  <a:cubicBezTo>
                    <a:pt x="894754" y="966153"/>
                    <a:pt x="888405" y="972517"/>
                    <a:pt x="880540" y="972517"/>
                  </a:cubicBezTo>
                  <a:close/>
                  <a:moveTo>
                    <a:pt x="420972" y="71857"/>
                  </a:moveTo>
                  <a:lnTo>
                    <a:pt x="420972" y="129185"/>
                  </a:lnTo>
                  <a:lnTo>
                    <a:pt x="506252" y="129185"/>
                  </a:lnTo>
                  <a:lnTo>
                    <a:pt x="506252" y="0"/>
                  </a:lnTo>
                  <a:lnTo>
                    <a:pt x="496777" y="0"/>
                  </a:lnTo>
                  <a:lnTo>
                    <a:pt x="496777" y="119709"/>
                  </a:lnTo>
                  <a:lnTo>
                    <a:pt x="430447" y="119709"/>
                  </a:lnTo>
                  <a:lnTo>
                    <a:pt x="430447" y="71857"/>
                  </a:lnTo>
                  <a:cubicBezTo>
                    <a:pt x="443271" y="69240"/>
                    <a:pt x="451546" y="56728"/>
                    <a:pt x="448924" y="43909"/>
                  </a:cubicBezTo>
                  <a:cubicBezTo>
                    <a:pt x="446303" y="31090"/>
                    <a:pt x="433795" y="22819"/>
                    <a:pt x="420972" y="25436"/>
                  </a:cubicBezTo>
                  <a:cubicBezTo>
                    <a:pt x="408148" y="28053"/>
                    <a:pt x="399873" y="40566"/>
                    <a:pt x="402494" y="53384"/>
                  </a:cubicBezTo>
                  <a:cubicBezTo>
                    <a:pt x="404389" y="62687"/>
                    <a:pt x="411654" y="69958"/>
                    <a:pt x="420972" y="71857"/>
                  </a:cubicBezTo>
                  <a:close/>
                  <a:moveTo>
                    <a:pt x="425709" y="34428"/>
                  </a:moveTo>
                  <a:cubicBezTo>
                    <a:pt x="433574" y="34428"/>
                    <a:pt x="439923" y="40792"/>
                    <a:pt x="439923" y="48642"/>
                  </a:cubicBezTo>
                  <a:cubicBezTo>
                    <a:pt x="439923" y="56492"/>
                    <a:pt x="433574" y="62855"/>
                    <a:pt x="425709" y="62855"/>
                  </a:cubicBezTo>
                  <a:cubicBezTo>
                    <a:pt x="417845" y="62855"/>
                    <a:pt x="411496" y="56492"/>
                    <a:pt x="411496" y="48642"/>
                  </a:cubicBezTo>
                  <a:cubicBezTo>
                    <a:pt x="411464" y="40809"/>
                    <a:pt x="417813" y="34446"/>
                    <a:pt x="425646" y="34428"/>
                  </a:cubicBezTo>
                  <a:cubicBezTo>
                    <a:pt x="425678" y="34428"/>
                    <a:pt x="425678" y="34428"/>
                    <a:pt x="425709" y="34428"/>
                  </a:cubicBezTo>
                  <a:close/>
                  <a:moveTo>
                    <a:pt x="506252" y="556063"/>
                  </a:moveTo>
                  <a:cubicBezTo>
                    <a:pt x="493428" y="553450"/>
                    <a:pt x="480921" y="561723"/>
                    <a:pt x="478299" y="574543"/>
                  </a:cubicBezTo>
                  <a:cubicBezTo>
                    <a:pt x="475709" y="587361"/>
                    <a:pt x="483953" y="599872"/>
                    <a:pt x="496777" y="602487"/>
                  </a:cubicBezTo>
                  <a:cubicBezTo>
                    <a:pt x="509601" y="605099"/>
                    <a:pt x="522108" y="596830"/>
                    <a:pt x="524729" y="584016"/>
                  </a:cubicBezTo>
                  <a:lnTo>
                    <a:pt x="933130" y="584016"/>
                  </a:lnTo>
                  <a:cubicBezTo>
                    <a:pt x="935752" y="596833"/>
                    <a:pt x="948260" y="605105"/>
                    <a:pt x="961083" y="602487"/>
                  </a:cubicBezTo>
                  <a:cubicBezTo>
                    <a:pt x="973907" y="599872"/>
                    <a:pt x="982182" y="587357"/>
                    <a:pt x="979561" y="574540"/>
                  </a:cubicBezTo>
                  <a:cubicBezTo>
                    <a:pt x="976939" y="561723"/>
                    <a:pt x="964432" y="553450"/>
                    <a:pt x="951608" y="556069"/>
                  </a:cubicBezTo>
                  <a:cubicBezTo>
                    <a:pt x="942290" y="557967"/>
                    <a:pt x="935025" y="565238"/>
                    <a:pt x="933130" y="574540"/>
                  </a:cubicBezTo>
                  <a:lnTo>
                    <a:pt x="524729" y="574540"/>
                  </a:lnTo>
                  <a:cubicBezTo>
                    <a:pt x="522835" y="565229"/>
                    <a:pt x="515570" y="557951"/>
                    <a:pt x="506252" y="556063"/>
                  </a:cubicBezTo>
                  <a:close/>
                  <a:moveTo>
                    <a:pt x="501515" y="593491"/>
                  </a:moveTo>
                  <a:cubicBezTo>
                    <a:pt x="493650" y="593491"/>
                    <a:pt x="487301" y="587127"/>
                    <a:pt x="487301" y="579278"/>
                  </a:cubicBezTo>
                  <a:cubicBezTo>
                    <a:pt x="487301" y="571429"/>
                    <a:pt x="493650" y="565064"/>
                    <a:pt x="501515" y="565064"/>
                  </a:cubicBezTo>
                  <a:cubicBezTo>
                    <a:pt x="509379" y="565064"/>
                    <a:pt x="515728" y="571429"/>
                    <a:pt x="515728" y="579278"/>
                  </a:cubicBezTo>
                  <a:cubicBezTo>
                    <a:pt x="515728" y="587127"/>
                    <a:pt x="509379" y="593491"/>
                    <a:pt x="501515" y="593491"/>
                  </a:cubicBezTo>
                  <a:close/>
                  <a:moveTo>
                    <a:pt x="956346" y="565064"/>
                  </a:moveTo>
                  <a:cubicBezTo>
                    <a:pt x="964210" y="565064"/>
                    <a:pt x="970559" y="571429"/>
                    <a:pt x="970559" y="579278"/>
                  </a:cubicBezTo>
                  <a:cubicBezTo>
                    <a:pt x="970559" y="587127"/>
                    <a:pt x="964210" y="593491"/>
                    <a:pt x="956346" y="593491"/>
                  </a:cubicBezTo>
                  <a:cubicBezTo>
                    <a:pt x="948481" y="593491"/>
                    <a:pt x="942132" y="587127"/>
                    <a:pt x="942132" y="579278"/>
                  </a:cubicBezTo>
                  <a:cubicBezTo>
                    <a:pt x="942101" y="571445"/>
                    <a:pt x="948449" y="565083"/>
                    <a:pt x="956282" y="565064"/>
                  </a:cubicBezTo>
                  <a:cubicBezTo>
                    <a:pt x="956314" y="565064"/>
                    <a:pt x="956314" y="565064"/>
                    <a:pt x="956346" y="565064"/>
                  </a:cubicBezTo>
                  <a:close/>
                  <a:moveTo>
                    <a:pt x="127226" y="450883"/>
                  </a:moveTo>
                  <a:cubicBezTo>
                    <a:pt x="140050" y="448268"/>
                    <a:pt x="148325" y="435753"/>
                    <a:pt x="145704" y="422936"/>
                  </a:cubicBezTo>
                  <a:cubicBezTo>
                    <a:pt x="143082" y="410116"/>
                    <a:pt x="130574" y="401846"/>
                    <a:pt x="117751" y="404462"/>
                  </a:cubicBezTo>
                  <a:cubicBezTo>
                    <a:pt x="104927" y="407080"/>
                    <a:pt x="96652" y="419591"/>
                    <a:pt x="99273" y="432412"/>
                  </a:cubicBezTo>
                  <a:cubicBezTo>
                    <a:pt x="101168" y="441714"/>
                    <a:pt x="108433" y="448985"/>
                    <a:pt x="117751" y="450883"/>
                  </a:cubicBezTo>
                  <a:lnTo>
                    <a:pt x="117751" y="650345"/>
                  </a:lnTo>
                  <a:lnTo>
                    <a:pt x="0" y="650345"/>
                  </a:lnTo>
                  <a:lnTo>
                    <a:pt x="0" y="659821"/>
                  </a:lnTo>
                  <a:lnTo>
                    <a:pt x="127226" y="659821"/>
                  </a:lnTo>
                  <a:close/>
                  <a:moveTo>
                    <a:pt x="108275" y="427668"/>
                  </a:moveTo>
                  <a:cubicBezTo>
                    <a:pt x="108275" y="419819"/>
                    <a:pt x="114624" y="413454"/>
                    <a:pt x="122489" y="413454"/>
                  </a:cubicBezTo>
                  <a:cubicBezTo>
                    <a:pt x="130353" y="413454"/>
                    <a:pt x="136702" y="419819"/>
                    <a:pt x="136702" y="427668"/>
                  </a:cubicBezTo>
                  <a:cubicBezTo>
                    <a:pt x="136702" y="435517"/>
                    <a:pt x="130353" y="441881"/>
                    <a:pt x="122489" y="441881"/>
                  </a:cubicBezTo>
                  <a:cubicBezTo>
                    <a:pt x="114655" y="441900"/>
                    <a:pt x="108307" y="435564"/>
                    <a:pt x="108275" y="427731"/>
                  </a:cubicBezTo>
                  <a:cubicBezTo>
                    <a:pt x="108275" y="427709"/>
                    <a:pt x="108275" y="427690"/>
                    <a:pt x="108275" y="427668"/>
                  </a:cubicBezTo>
                  <a:close/>
                  <a:moveTo>
                    <a:pt x="51421" y="956346"/>
                  </a:moveTo>
                  <a:lnTo>
                    <a:pt x="0" y="904924"/>
                  </a:lnTo>
                  <a:lnTo>
                    <a:pt x="0" y="918285"/>
                  </a:lnTo>
                  <a:lnTo>
                    <a:pt x="41946" y="960199"/>
                  </a:lnTo>
                  <a:lnTo>
                    <a:pt x="41946" y="1180982"/>
                  </a:lnTo>
                  <a:lnTo>
                    <a:pt x="0" y="1180982"/>
                  </a:lnTo>
                  <a:lnTo>
                    <a:pt x="0" y="1190457"/>
                  </a:lnTo>
                  <a:lnTo>
                    <a:pt x="51421" y="1190457"/>
                  </a:lnTo>
                  <a:close/>
                  <a:moveTo>
                    <a:pt x="117751" y="830004"/>
                  </a:moveTo>
                  <a:cubicBezTo>
                    <a:pt x="130574" y="832622"/>
                    <a:pt x="143082" y="824353"/>
                    <a:pt x="145704" y="811536"/>
                  </a:cubicBezTo>
                  <a:cubicBezTo>
                    <a:pt x="145704" y="811532"/>
                    <a:pt x="145704" y="811529"/>
                    <a:pt x="145704" y="811526"/>
                  </a:cubicBezTo>
                  <a:lnTo>
                    <a:pt x="193556" y="811526"/>
                  </a:lnTo>
                  <a:lnTo>
                    <a:pt x="193556" y="1038942"/>
                  </a:lnTo>
                  <a:lnTo>
                    <a:pt x="250884" y="1038942"/>
                  </a:lnTo>
                  <a:cubicBezTo>
                    <a:pt x="253505" y="1051759"/>
                    <a:pt x="266013" y="1060031"/>
                    <a:pt x="278837" y="1057413"/>
                  </a:cubicBezTo>
                  <a:cubicBezTo>
                    <a:pt x="291660" y="1054798"/>
                    <a:pt x="299936" y="1042283"/>
                    <a:pt x="297314" y="1029466"/>
                  </a:cubicBezTo>
                  <a:cubicBezTo>
                    <a:pt x="294693" y="1016649"/>
                    <a:pt x="282185" y="1008376"/>
                    <a:pt x="269361" y="1010995"/>
                  </a:cubicBezTo>
                  <a:cubicBezTo>
                    <a:pt x="260043" y="1012893"/>
                    <a:pt x="252779" y="1020164"/>
                    <a:pt x="250884" y="1029466"/>
                  </a:cubicBezTo>
                  <a:lnTo>
                    <a:pt x="203032" y="1029466"/>
                  </a:lnTo>
                  <a:lnTo>
                    <a:pt x="203032" y="802050"/>
                  </a:lnTo>
                  <a:lnTo>
                    <a:pt x="145704" y="802050"/>
                  </a:lnTo>
                  <a:cubicBezTo>
                    <a:pt x="143082" y="789233"/>
                    <a:pt x="130574" y="780964"/>
                    <a:pt x="117751" y="783586"/>
                  </a:cubicBezTo>
                  <a:cubicBezTo>
                    <a:pt x="104927" y="786204"/>
                    <a:pt x="96652" y="798721"/>
                    <a:pt x="99273" y="811539"/>
                  </a:cubicBezTo>
                  <a:cubicBezTo>
                    <a:pt x="101200" y="820837"/>
                    <a:pt x="108464" y="828102"/>
                    <a:pt x="117751" y="830004"/>
                  </a:cubicBezTo>
                  <a:close/>
                  <a:moveTo>
                    <a:pt x="274099" y="1019990"/>
                  </a:moveTo>
                  <a:cubicBezTo>
                    <a:pt x="281964" y="1019990"/>
                    <a:pt x="288312" y="1026355"/>
                    <a:pt x="288312" y="1034204"/>
                  </a:cubicBezTo>
                  <a:cubicBezTo>
                    <a:pt x="288312" y="1042053"/>
                    <a:pt x="281964" y="1048417"/>
                    <a:pt x="274099" y="1048417"/>
                  </a:cubicBezTo>
                  <a:cubicBezTo>
                    <a:pt x="266234" y="1048417"/>
                    <a:pt x="259886" y="1042053"/>
                    <a:pt x="259886" y="1034204"/>
                  </a:cubicBezTo>
                  <a:cubicBezTo>
                    <a:pt x="259822" y="1026371"/>
                    <a:pt x="266108" y="1019965"/>
                    <a:pt x="273941" y="1019896"/>
                  </a:cubicBezTo>
                  <a:cubicBezTo>
                    <a:pt x="274004" y="1019896"/>
                    <a:pt x="274036" y="1019896"/>
                    <a:pt x="274099" y="1019896"/>
                  </a:cubicBezTo>
                  <a:close/>
                  <a:moveTo>
                    <a:pt x="122489" y="792575"/>
                  </a:moveTo>
                  <a:cubicBezTo>
                    <a:pt x="130353" y="792575"/>
                    <a:pt x="136702" y="798939"/>
                    <a:pt x="136702" y="806788"/>
                  </a:cubicBezTo>
                  <a:cubicBezTo>
                    <a:pt x="136702" y="814637"/>
                    <a:pt x="130353" y="821002"/>
                    <a:pt x="122489" y="821002"/>
                  </a:cubicBezTo>
                  <a:cubicBezTo>
                    <a:pt x="114624" y="821002"/>
                    <a:pt x="108275" y="814637"/>
                    <a:pt x="108275" y="806788"/>
                  </a:cubicBezTo>
                  <a:cubicBezTo>
                    <a:pt x="108212" y="798955"/>
                    <a:pt x="114497" y="792549"/>
                    <a:pt x="122331" y="792480"/>
                  </a:cubicBezTo>
                  <a:cubicBezTo>
                    <a:pt x="122394" y="792480"/>
                    <a:pt x="122425" y="792480"/>
                    <a:pt x="122489" y="792480"/>
                  </a:cubicBezTo>
                  <a:close/>
                  <a:moveTo>
                    <a:pt x="1340109" y="631963"/>
                  </a:moveTo>
                  <a:cubicBezTo>
                    <a:pt x="1327286" y="629350"/>
                    <a:pt x="1314778" y="637623"/>
                    <a:pt x="1312156" y="650443"/>
                  </a:cubicBezTo>
                  <a:cubicBezTo>
                    <a:pt x="1309566" y="663261"/>
                    <a:pt x="1317810" y="675772"/>
                    <a:pt x="1330634" y="678387"/>
                  </a:cubicBezTo>
                  <a:cubicBezTo>
                    <a:pt x="1343458" y="680999"/>
                    <a:pt x="1355965" y="672730"/>
                    <a:pt x="1358586" y="659916"/>
                  </a:cubicBezTo>
                  <a:lnTo>
                    <a:pt x="1432339" y="659916"/>
                  </a:lnTo>
                  <a:lnTo>
                    <a:pt x="1448763" y="650440"/>
                  </a:lnTo>
                  <a:lnTo>
                    <a:pt x="1358586" y="650440"/>
                  </a:lnTo>
                  <a:cubicBezTo>
                    <a:pt x="1356723" y="641094"/>
                    <a:pt x="1349459" y="633772"/>
                    <a:pt x="1340109" y="631868"/>
                  </a:cubicBezTo>
                  <a:close/>
                  <a:moveTo>
                    <a:pt x="1335372" y="669391"/>
                  </a:moveTo>
                  <a:cubicBezTo>
                    <a:pt x="1327507" y="669391"/>
                    <a:pt x="1321158" y="663027"/>
                    <a:pt x="1321158" y="655178"/>
                  </a:cubicBezTo>
                  <a:cubicBezTo>
                    <a:pt x="1321158" y="647329"/>
                    <a:pt x="1327507" y="640964"/>
                    <a:pt x="1335372" y="640964"/>
                  </a:cubicBezTo>
                  <a:cubicBezTo>
                    <a:pt x="1343236" y="640964"/>
                    <a:pt x="1349585" y="647329"/>
                    <a:pt x="1349585" y="655178"/>
                  </a:cubicBezTo>
                  <a:cubicBezTo>
                    <a:pt x="1349522" y="662992"/>
                    <a:pt x="1343173" y="669297"/>
                    <a:pt x="1335372" y="669297"/>
                  </a:cubicBezTo>
                  <a:close/>
                  <a:moveTo>
                    <a:pt x="1643330" y="147757"/>
                  </a:moveTo>
                  <a:cubicBezTo>
                    <a:pt x="1656154" y="145140"/>
                    <a:pt x="1664429" y="132627"/>
                    <a:pt x="1661807" y="119809"/>
                  </a:cubicBezTo>
                  <a:cubicBezTo>
                    <a:pt x="1659186" y="106990"/>
                    <a:pt x="1646678" y="98719"/>
                    <a:pt x="1633854" y="101336"/>
                  </a:cubicBezTo>
                  <a:cubicBezTo>
                    <a:pt x="1621031" y="103953"/>
                    <a:pt x="1612756" y="116466"/>
                    <a:pt x="1615377" y="129284"/>
                  </a:cubicBezTo>
                  <a:cubicBezTo>
                    <a:pt x="1617272" y="138587"/>
                    <a:pt x="1624537" y="145858"/>
                    <a:pt x="1633854" y="147757"/>
                  </a:cubicBezTo>
                  <a:lnTo>
                    <a:pt x="1633854" y="271319"/>
                  </a:lnTo>
                  <a:lnTo>
                    <a:pt x="1482244" y="271319"/>
                  </a:lnTo>
                  <a:lnTo>
                    <a:pt x="1482244" y="574540"/>
                  </a:lnTo>
                  <a:lnTo>
                    <a:pt x="1434392" y="574540"/>
                  </a:lnTo>
                  <a:cubicBezTo>
                    <a:pt x="1431771" y="561723"/>
                    <a:pt x="1419263" y="553450"/>
                    <a:pt x="1406439" y="556069"/>
                  </a:cubicBezTo>
                  <a:cubicBezTo>
                    <a:pt x="1393615" y="558684"/>
                    <a:pt x="1385340" y="571198"/>
                    <a:pt x="1387961" y="584016"/>
                  </a:cubicBezTo>
                  <a:cubicBezTo>
                    <a:pt x="1390583" y="596833"/>
                    <a:pt x="1403091" y="605105"/>
                    <a:pt x="1415915" y="602487"/>
                  </a:cubicBezTo>
                  <a:cubicBezTo>
                    <a:pt x="1425232" y="600589"/>
                    <a:pt x="1432497" y="593318"/>
                    <a:pt x="1434392" y="584016"/>
                  </a:cubicBezTo>
                  <a:lnTo>
                    <a:pt x="1491720" y="584016"/>
                  </a:lnTo>
                  <a:lnTo>
                    <a:pt x="1491720" y="280795"/>
                  </a:lnTo>
                  <a:lnTo>
                    <a:pt x="1643330" y="280795"/>
                  </a:lnTo>
                  <a:close/>
                  <a:moveTo>
                    <a:pt x="1411177" y="593586"/>
                  </a:moveTo>
                  <a:cubicBezTo>
                    <a:pt x="1403312" y="593586"/>
                    <a:pt x="1396963" y="587222"/>
                    <a:pt x="1396963" y="579373"/>
                  </a:cubicBezTo>
                  <a:cubicBezTo>
                    <a:pt x="1396963" y="571524"/>
                    <a:pt x="1403312" y="565159"/>
                    <a:pt x="1411177" y="565159"/>
                  </a:cubicBezTo>
                  <a:cubicBezTo>
                    <a:pt x="1419042" y="565159"/>
                    <a:pt x="1425390" y="571524"/>
                    <a:pt x="1425390" y="579373"/>
                  </a:cubicBezTo>
                  <a:cubicBezTo>
                    <a:pt x="1425327" y="587187"/>
                    <a:pt x="1418978" y="593491"/>
                    <a:pt x="1411177" y="593491"/>
                  </a:cubicBezTo>
                  <a:close/>
                  <a:moveTo>
                    <a:pt x="1624379" y="124542"/>
                  </a:moveTo>
                  <a:cubicBezTo>
                    <a:pt x="1624379" y="116692"/>
                    <a:pt x="1630728" y="110328"/>
                    <a:pt x="1638592" y="110328"/>
                  </a:cubicBezTo>
                  <a:cubicBezTo>
                    <a:pt x="1646457" y="110328"/>
                    <a:pt x="1652806" y="116692"/>
                    <a:pt x="1652806" y="124542"/>
                  </a:cubicBezTo>
                  <a:cubicBezTo>
                    <a:pt x="1652806" y="132392"/>
                    <a:pt x="1646457" y="138755"/>
                    <a:pt x="1638592" y="138755"/>
                  </a:cubicBezTo>
                  <a:cubicBezTo>
                    <a:pt x="1630759" y="138773"/>
                    <a:pt x="1624410" y="132438"/>
                    <a:pt x="1624379" y="124605"/>
                  </a:cubicBezTo>
                  <a:cubicBezTo>
                    <a:pt x="1624379" y="124553"/>
                    <a:pt x="1624379" y="124500"/>
                    <a:pt x="1624379" y="124447"/>
                  </a:cubicBezTo>
                  <a:close/>
                  <a:moveTo>
                    <a:pt x="1103218" y="450978"/>
                  </a:moveTo>
                  <a:cubicBezTo>
                    <a:pt x="1116074" y="453577"/>
                    <a:pt x="1128581" y="445276"/>
                    <a:pt x="1131171" y="432434"/>
                  </a:cubicBezTo>
                  <a:cubicBezTo>
                    <a:pt x="1131487" y="430896"/>
                    <a:pt x="1131645" y="429332"/>
                    <a:pt x="1131645" y="427762"/>
                  </a:cubicBezTo>
                  <a:cubicBezTo>
                    <a:pt x="1131645" y="426237"/>
                    <a:pt x="1131487" y="424714"/>
                    <a:pt x="1131203" y="423214"/>
                  </a:cubicBezTo>
                  <a:cubicBezTo>
                    <a:pt x="1128708" y="410375"/>
                    <a:pt x="1116263" y="401998"/>
                    <a:pt x="1103408" y="404503"/>
                  </a:cubicBezTo>
                  <a:cubicBezTo>
                    <a:pt x="1094027" y="406338"/>
                    <a:pt x="1086667" y="413647"/>
                    <a:pt x="1084740" y="423024"/>
                  </a:cubicBezTo>
                  <a:lnTo>
                    <a:pt x="537490" y="423024"/>
                  </a:lnTo>
                  <a:lnTo>
                    <a:pt x="420972" y="539512"/>
                  </a:lnTo>
                  <a:lnTo>
                    <a:pt x="420972" y="1010894"/>
                  </a:lnTo>
                  <a:cubicBezTo>
                    <a:pt x="408148" y="1013509"/>
                    <a:pt x="399873" y="1026023"/>
                    <a:pt x="402494" y="1038841"/>
                  </a:cubicBezTo>
                  <a:cubicBezTo>
                    <a:pt x="405116" y="1051661"/>
                    <a:pt x="417623" y="1059930"/>
                    <a:pt x="430447" y="1057315"/>
                  </a:cubicBezTo>
                  <a:cubicBezTo>
                    <a:pt x="443271" y="1054700"/>
                    <a:pt x="451546" y="1042185"/>
                    <a:pt x="448924" y="1029365"/>
                  </a:cubicBezTo>
                  <a:cubicBezTo>
                    <a:pt x="447030" y="1020063"/>
                    <a:pt x="439765" y="1012792"/>
                    <a:pt x="430447" y="1010894"/>
                  </a:cubicBezTo>
                  <a:lnTo>
                    <a:pt x="430447" y="543270"/>
                  </a:lnTo>
                  <a:lnTo>
                    <a:pt x="541375" y="432374"/>
                  </a:lnTo>
                  <a:lnTo>
                    <a:pt x="1084646" y="432374"/>
                  </a:lnTo>
                  <a:cubicBezTo>
                    <a:pt x="1086541" y="441720"/>
                    <a:pt x="1093869" y="449013"/>
                    <a:pt x="1103218" y="450883"/>
                  </a:cubicBezTo>
                  <a:close/>
                  <a:moveTo>
                    <a:pt x="1103218" y="414338"/>
                  </a:moveTo>
                  <a:cubicBezTo>
                    <a:pt x="1110610" y="411733"/>
                    <a:pt x="1118726" y="415621"/>
                    <a:pt x="1121348" y="423024"/>
                  </a:cubicBezTo>
                  <a:cubicBezTo>
                    <a:pt x="1123938" y="430431"/>
                    <a:pt x="1120054" y="438546"/>
                    <a:pt x="1112662" y="441151"/>
                  </a:cubicBezTo>
                  <a:cubicBezTo>
                    <a:pt x="1105239" y="443757"/>
                    <a:pt x="1097154" y="439872"/>
                    <a:pt x="1094532" y="432469"/>
                  </a:cubicBezTo>
                  <a:cubicBezTo>
                    <a:pt x="1091879" y="425059"/>
                    <a:pt x="1095764" y="416910"/>
                    <a:pt x="1103155" y="414263"/>
                  </a:cubicBezTo>
                  <a:cubicBezTo>
                    <a:pt x="1103187" y="414256"/>
                    <a:pt x="1103187" y="414250"/>
                    <a:pt x="1103218" y="414244"/>
                  </a:cubicBezTo>
                  <a:close/>
                  <a:moveTo>
                    <a:pt x="439923" y="1034204"/>
                  </a:moveTo>
                  <a:cubicBezTo>
                    <a:pt x="439923" y="1042053"/>
                    <a:pt x="433574" y="1048417"/>
                    <a:pt x="425709" y="1048417"/>
                  </a:cubicBezTo>
                  <a:cubicBezTo>
                    <a:pt x="417845" y="1048417"/>
                    <a:pt x="411496" y="1042053"/>
                    <a:pt x="411496" y="1034204"/>
                  </a:cubicBezTo>
                  <a:cubicBezTo>
                    <a:pt x="411496" y="1026355"/>
                    <a:pt x="417845" y="1019990"/>
                    <a:pt x="425709" y="1019990"/>
                  </a:cubicBezTo>
                  <a:cubicBezTo>
                    <a:pt x="433511" y="1019990"/>
                    <a:pt x="439860" y="1026295"/>
                    <a:pt x="439923" y="1034109"/>
                  </a:cubicBezTo>
                  <a:close/>
                  <a:moveTo>
                    <a:pt x="51421" y="280890"/>
                  </a:moveTo>
                  <a:lnTo>
                    <a:pt x="203032" y="280890"/>
                  </a:lnTo>
                  <a:lnTo>
                    <a:pt x="203032" y="147662"/>
                  </a:lnTo>
                  <a:cubicBezTo>
                    <a:pt x="215855" y="145046"/>
                    <a:pt x="224131" y="132533"/>
                    <a:pt x="221509" y="119714"/>
                  </a:cubicBezTo>
                  <a:cubicBezTo>
                    <a:pt x="218888" y="106895"/>
                    <a:pt x="206380" y="98624"/>
                    <a:pt x="193556" y="101241"/>
                  </a:cubicBezTo>
                  <a:cubicBezTo>
                    <a:pt x="180732" y="103858"/>
                    <a:pt x="172457" y="116371"/>
                    <a:pt x="175079" y="129189"/>
                  </a:cubicBezTo>
                  <a:cubicBezTo>
                    <a:pt x="176974" y="138493"/>
                    <a:pt x="184238" y="145763"/>
                    <a:pt x="193556" y="147662"/>
                  </a:cubicBezTo>
                  <a:lnTo>
                    <a:pt x="193556" y="271319"/>
                  </a:lnTo>
                  <a:lnTo>
                    <a:pt x="41946" y="271319"/>
                  </a:lnTo>
                  <a:lnTo>
                    <a:pt x="41946" y="574540"/>
                  </a:lnTo>
                  <a:lnTo>
                    <a:pt x="0" y="574540"/>
                  </a:lnTo>
                  <a:lnTo>
                    <a:pt x="0" y="584016"/>
                  </a:lnTo>
                  <a:lnTo>
                    <a:pt x="51421" y="584016"/>
                  </a:lnTo>
                  <a:close/>
                  <a:moveTo>
                    <a:pt x="184080" y="124542"/>
                  </a:moveTo>
                  <a:cubicBezTo>
                    <a:pt x="184080" y="116692"/>
                    <a:pt x="190429" y="110328"/>
                    <a:pt x="198294" y="110328"/>
                  </a:cubicBezTo>
                  <a:cubicBezTo>
                    <a:pt x="206159" y="110328"/>
                    <a:pt x="212507" y="116692"/>
                    <a:pt x="212507" y="124542"/>
                  </a:cubicBezTo>
                  <a:cubicBezTo>
                    <a:pt x="212507" y="132392"/>
                    <a:pt x="206159" y="138755"/>
                    <a:pt x="198294" y="138755"/>
                  </a:cubicBezTo>
                  <a:cubicBezTo>
                    <a:pt x="190461" y="138773"/>
                    <a:pt x="184112" y="132438"/>
                    <a:pt x="184080" y="124605"/>
                  </a:cubicBezTo>
                  <a:cubicBezTo>
                    <a:pt x="184080" y="124553"/>
                    <a:pt x="184080" y="124500"/>
                    <a:pt x="184080" y="124447"/>
                  </a:cubicBezTo>
                  <a:close/>
                  <a:moveTo>
                    <a:pt x="1188499" y="707768"/>
                  </a:moveTo>
                  <a:lnTo>
                    <a:pt x="1188499" y="695134"/>
                  </a:lnTo>
                  <a:lnTo>
                    <a:pt x="1415915" y="467718"/>
                  </a:lnTo>
                  <a:lnTo>
                    <a:pt x="1415915" y="204990"/>
                  </a:lnTo>
                  <a:lnTo>
                    <a:pt x="1567525" y="204990"/>
                  </a:lnTo>
                  <a:lnTo>
                    <a:pt x="1567525" y="0"/>
                  </a:lnTo>
                  <a:lnTo>
                    <a:pt x="1558049" y="0"/>
                  </a:lnTo>
                  <a:lnTo>
                    <a:pt x="1558049" y="195514"/>
                  </a:lnTo>
                  <a:lnTo>
                    <a:pt x="1406439" y="195514"/>
                  </a:lnTo>
                  <a:lnTo>
                    <a:pt x="1406439" y="463612"/>
                  </a:lnTo>
                  <a:lnTo>
                    <a:pt x="1179023" y="691027"/>
                  </a:lnTo>
                  <a:lnTo>
                    <a:pt x="1179023" y="707673"/>
                  </a:lnTo>
                  <a:cubicBezTo>
                    <a:pt x="1166200" y="710288"/>
                    <a:pt x="1157925" y="722802"/>
                    <a:pt x="1160546" y="735620"/>
                  </a:cubicBezTo>
                  <a:cubicBezTo>
                    <a:pt x="1163167" y="748440"/>
                    <a:pt x="1175675" y="756709"/>
                    <a:pt x="1188499" y="754094"/>
                  </a:cubicBezTo>
                  <a:cubicBezTo>
                    <a:pt x="1201323" y="751479"/>
                    <a:pt x="1209598" y="738965"/>
                    <a:pt x="1206976" y="726144"/>
                  </a:cubicBezTo>
                  <a:cubicBezTo>
                    <a:pt x="1205081" y="716842"/>
                    <a:pt x="1197817" y="709571"/>
                    <a:pt x="1188499" y="707673"/>
                  </a:cubicBezTo>
                  <a:close/>
                  <a:moveTo>
                    <a:pt x="1183761" y="745196"/>
                  </a:moveTo>
                  <a:cubicBezTo>
                    <a:pt x="1175896" y="745196"/>
                    <a:pt x="1169548" y="738832"/>
                    <a:pt x="1169548" y="730983"/>
                  </a:cubicBezTo>
                  <a:cubicBezTo>
                    <a:pt x="1169548" y="723134"/>
                    <a:pt x="1175896" y="716770"/>
                    <a:pt x="1183761" y="716770"/>
                  </a:cubicBezTo>
                  <a:cubicBezTo>
                    <a:pt x="1191626" y="716770"/>
                    <a:pt x="1197975" y="723134"/>
                    <a:pt x="1197975" y="730983"/>
                  </a:cubicBezTo>
                  <a:cubicBezTo>
                    <a:pt x="1197911" y="738797"/>
                    <a:pt x="1191563" y="745102"/>
                    <a:pt x="1183761" y="745102"/>
                  </a:cubicBezTo>
                  <a:close/>
                  <a:moveTo>
                    <a:pt x="278837" y="480352"/>
                  </a:moveTo>
                  <a:cubicBezTo>
                    <a:pt x="266013" y="477734"/>
                    <a:pt x="253505" y="486003"/>
                    <a:pt x="250884" y="498820"/>
                  </a:cubicBezTo>
                  <a:cubicBezTo>
                    <a:pt x="250884" y="498823"/>
                    <a:pt x="250884" y="498827"/>
                    <a:pt x="250884" y="498830"/>
                  </a:cubicBezTo>
                  <a:lnTo>
                    <a:pt x="193556" y="498830"/>
                  </a:lnTo>
                  <a:lnTo>
                    <a:pt x="193556" y="726245"/>
                  </a:lnTo>
                  <a:lnTo>
                    <a:pt x="69899" y="726245"/>
                  </a:lnTo>
                  <a:cubicBezTo>
                    <a:pt x="67277" y="713428"/>
                    <a:pt x="54769" y="705156"/>
                    <a:pt x="41946" y="707774"/>
                  </a:cubicBezTo>
                  <a:cubicBezTo>
                    <a:pt x="29122" y="710389"/>
                    <a:pt x="20846" y="722903"/>
                    <a:pt x="23468" y="735721"/>
                  </a:cubicBezTo>
                  <a:cubicBezTo>
                    <a:pt x="26090" y="748538"/>
                    <a:pt x="38597" y="756810"/>
                    <a:pt x="51421" y="754192"/>
                  </a:cubicBezTo>
                  <a:cubicBezTo>
                    <a:pt x="60739" y="752294"/>
                    <a:pt x="68004" y="745023"/>
                    <a:pt x="69899" y="735721"/>
                  </a:cubicBezTo>
                  <a:lnTo>
                    <a:pt x="203032" y="735721"/>
                  </a:lnTo>
                  <a:lnTo>
                    <a:pt x="203032" y="508305"/>
                  </a:lnTo>
                  <a:lnTo>
                    <a:pt x="250884" y="508305"/>
                  </a:lnTo>
                  <a:cubicBezTo>
                    <a:pt x="253505" y="521123"/>
                    <a:pt x="266013" y="529392"/>
                    <a:pt x="278837" y="526770"/>
                  </a:cubicBezTo>
                  <a:cubicBezTo>
                    <a:pt x="291660" y="524152"/>
                    <a:pt x="299936" y="511634"/>
                    <a:pt x="297314" y="498817"/>
                  </a:cubicBezTo>
                  <a:cubicBezTo>
                    <a:pt x="295388" y="489518"/>
                    <a:pt x="288123" y="482254"/>
                    <a:pt x="278837" y="480352"/>
                  </a:cubicBezTo>
                  <a:close/>
                  <a:moveTo>
                    <a:pt x="46683" y="745196"/>
                  </a:moveTo>
                  <a:cubicBezTo>
                    <a:pt x="38819" y="745196"/>
                    <a:pt x="32470" y="738832"/>
                    <a:pt x="32470" y="730983"/>
                  </a:cubicBezTo>
                  <a:cubicBezTo>
                    <a:pt x="32470" y="723134"/>
                    <a:pt x="38819" y="716770"/>
                    <a:pt x="46683" y="716770"/>
                  </a:cubicBezTo>
                  <a:cubicBezTo>
                    <a:pt x="54548" y="716770"/>
                    <a:pt x="60897" y="723134"/>
                    <a:pt x="60897" y="730983"/>
                  </a:cubicBezTo>
                  <a:cubicBezTo>
                    <a:pt x="60834" y="738797"/>
                    <a:pt x="54485" y="745102"/>
                    <a:pt x="46683" y="745102"/>
                  </a:cubicBezTo>
                  <a:close/>
                  <a:moveTo>
                    <a:pt x="274099" y="517781"/>
                  </a:moveTo>
                  <a:cubicBezTo>
                    <a:pt x="266234" y="517781"/>
                    <a:pt x="259886" y="511416"/>
                    <a:pt x="259886" y="503567"/>
                  </a:cubicBezTo>
                  <a:cubicBezTo>
                    <a:pt x="259886" y="495719"/>
                    <a:pt x="266234" y="489354"/>
                    <a:pt x="274099" y="489354"/>
                  </a:cubicBezTo>
                  <a:cubicBezTo>
                    <a:pt x="281964" y="489354"/>
                    <a:pt x="288312" y="495719"/>
                    <a:pt x="288312" y="503567"/>
                  </a:cubicBezTo>
                  <a:cubicBezTo>
                    <a:pt x="288249" y="511382"/>
                    <a:pt x="281901" y="517686"/>
                    <a:pt x="274099" y="517686"/>
                  </a:cubicBezTo>
                  <a:close/>
                  <a:moveTo>
                    <a:pt x="885278" y="726245"/>
                  </a:moveTo>
                  <a:lnTo>
                    <a:pt x="809473" y="726245"/>
                  </a:lnTo>
                  <a:lnTo>
                    <a:pt x="809473" y="678298"/>
                  </a:lnTo>
                  <a:cubicBezTo>
                    <a:pt x="822297" y="675683"/>
                    <a:pt x="830572" y="663169"/>
                    <a:pt x="827950" y="650352"/>
                  </a:cubicBezTo>
                  <a:cubicBezTo>
                    <a:pt x="825329" y="637531"/>
                    <a:pt x="812821" y="629262"/>
                    <a:pt x="799997" y="631877"/>
                  </a:cubicBezTo>
                  <a:cubicBezTo>
                    <a:pt x="787174" y="634496"/>
                    <a:pt x="778899" y="647007"/>
                    <a:pt x="781520" y="659827"/>
                  </a:cubicBezTo>
                  <a:cubicBezTo>
                    <a:pt x="783415" y="669129"/>
                    <a:pt x="790680" y="676400"/>
                    <a:pt x="799997" y="678298"/>
                  </a:cubicBezTo>
                  <a:lnTo>
                    <a:pt x="799997" y="735626"/>
                  </a:lnTo>
                  <a:lnTo>
                    <a:pt x="875803" y="735626"/>
                  </a:lnTo>
                  <a:lnTo>
                    <a:pt x="875803" y="877761"/>
                  </a:lnTo>
                  <a:lnTo>
                    <a:pt x="799997" y="877761"/>
                  </a:lnTo>
                  <a:lnTo>
                    <a:pt x="799997" y="1024918"/>
                  </a:lnTo>
                  <a:lnTo>
                    <a:pt x="809473" y="1019422"/>
                  </a:lnTo>
                  <a:lnTo>
                    <a:pt x="809473" y="887236"/>
                  </a:lnTo>
                  <a:lnTo>
                    <a:pt x="885278" y="887236"/>
                  </a:lnTo>
                  <a:close/>
                  <a:moveTo>
                    <a:pt x="790522" y="655178"/>
                  </a:moveTo>
                  <a:cubicBezTo>
                    <a:pt x="790522" y="647329"/>
                    <a:pt x="796871" y="640964"/>
                    <a:pt x="804735" y="640964"/>
                  </a:cubicBezTo>
                  <a:cubicBezTo>
                    <a:pt x="812600" y="640964"/>
                    <a:pt x="818949" y="647329"/>
                    <a:pt x="818949" y="655178"/>
                  </a:cubicBezTo>
                  <a:cubicBezTo>
                    <a:pt x="818949" y="663027"/>
                    <a:pt x="812600" y="669391"/>
                    <a:pt x="804735" y="669391"/>
                  </a:cubicBezTo>
                  <a:cubicBezTo>
                    <a:pt x="796902" y="669410"/>
                    <a:pt x="790553" y="663074"/>
                    <a:pt x="790522" y="655241"/>
                  </a:cubicBezTo>
                  <a:cubicBezTo>
                    <a:pt x="790522" y="655187"/>
                    <a:pt x="790522" y="655137"/>
                    <a:pt x="790522" y="655083"/>
                  </a:cubicBezTo>
                  <a:close/>
                  <a:moveTo>
                    <a:pt x="117751" y="1418883"/>
                  </a:moveTo>
                  <a:lnTo>
                    <a:pt x="127226" y="1413419"/>
                  </a:lnTo>
                  <a:lnTo>
                    <a:pt x="127226" y="1342068"/>
                  </a:lnTo>
                  <a:lnTo>
                    <a:pt x="250662" y="1342068"/>
                  </a:lnTo>
                  <a:lnTo>
                    <a:pt x="267087" y="1332592"/>
                  </a:lnTo>
                  <a:lnTo>
                    <a:pt x="117751" y="1332592"/>
                  </a:lnTo>
                  <a:close/>
                  <a:moveTo>
                    <a:pt x="1264304" y="707768"/>
                  </a:moveTo>
                  <a:cubicBezTo>
                    <a:pt x="1251480" y="705156"/>
                    <a:pt x="1238973" y="713428"/>
                    <a:pt x="1236351" y="726248"/>
                  </a:cubicBezTo>
                  <a:cubicBezTo>
                    <a:pt x="1233761" y="739066"/>
                    <a:pt x="1242005" y="751577"/>
                    <a:pt x="1254829" y="754192"/>
                  </a:cubicBezTo>
                  <a:cubicBezTo>
                    <a:pt x="1267652" y="756804"/>
                    <a:pt x="1280160" y="748535"/>
                    <a:pt x="1282781" y="735721"/>
                  </a:cubicBezTo>
                  <a:lnTo>
                    <a:pt x="1301069" y="735721"/>
                  </a:lnTo>
                  <a:lnTo>
                    <a:pt x="1317463" y="726245"/>
                  </a:lnTo>
                  <a:lnTo>
                    <a:pt x="1282719" y="726245"/>
                  </a:lnTo>
                  <a:cubicBezTo>
                    <a:pt x="1280887" y="716915"/>
                    <a:pt x="1273622" y="709600"/>
                    <a:pt x="1264304" y="707673"/>
                  </a:cubicBezTo>
                  <a:close/>
                  <a:moveTo>
                    <a:pt x="1259566" y="745196"/>
                  </a:moveTo>
                  <a:cubicBezTo>
                    <a:pt x="1251702" y="745196"/>
                    <a:pt x="1245353" y="738832"/>
                    <a:pt x="1245353" y="730983"/>
                  </a:cubicBezTo>
                  <a:cubicBezTo>
                    <a:pt x="1245353" y="723134"/>
                    <a:pt x="1251702" y="716770"/>
                    <a:pt x="1259566" y="716770"/>
                  </a:cubicBezTo>
                  <a:cubicBezTo>
                    <a:pt x="1267431" y="716770"/>
                    <a:pt x="1273780" y="723134"/>
                    <a:pt x="1273780" y="730983"/>
                  </a:cubicBezTo>
                  <a:cubicBezTo>
                    <a:pt x="1273717" y="738797"/>
                    <a:pt x="1267368" y="745102"/>
                    <a:pt x="1259566" y="745102"/>
                  </a:cubicBez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20" name="Google Shape;20;p3"/>
          <p:cNvGrpSpPr/>
          <p:nvPr/>
        </p:nvGrpSpPr>
        <p:grpSpPr>
          <a:xfrm>
            <a:off x="9300937" y="5188833"/>
            <a:ext cx="2890452" cy="1668827"/>
            <a:chOff x="6975702" y="3891625"/>
            <a:chExt cx="2167839" cy="1251620"/>
          </a:xfrm>
        </p:grpSpPr>
        <p:sp>
          <p:nvSpPr>
            <p:cNvPr id="21" name="Google Shape;21;p3"/>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gradFill>
              <a:gsLst>
                <a:gs pos="0">
                  <a:schemeClr val="accent3"/>
                </a:gs>
                <a:gs pos="50000">
                  <a:schemeClr val="accent2"/>
                </a:gs>
                <a:gs pos="100000">
                  <a:schemeClr val="accent1"/>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2" name="Google Shape;22;p3"/>
            <p:cNvSpPr/>
            <p:nvPr/>
          </p:nvSpPr>
          <p:spPr>
            <a:xfrm>
              <a:off x="7066569" y="3933821"/>
              <a:ext cx="2076972" cy="1209424"/>
            </a:xfrm>
            <a:custGeom>
              <a:avLst/>
              <a:gdLst/>
              <a:ahLst/>
              <a:cxnLst/>
              <a:rect l="l" t="t" r="r" b="b"/>
              <a:pathLst>
                <a:path w="1377759" h="802271" extrusionOk="0">
                  <a:moveTo>
                    <a:pt x="1333539" y="512159"/>
                  </a:moveTo>
                  <a:cubicBezTo>
                    <a:pt x="1320715" y="509547"/>
                    <a:pt x="1308208" y="517819"/>
                    <a:pt x="1305586" y="530639"/>
                  </a:cubicBezTo>
                  <a:cubicBezTo>
                    <a:pt x="1302996" y="543457"/>
                    <a:pt x="1311240" y="555968"/>
                    <a:pt x="1324064" y="558589"/>
                  </a:cubicBezTo>
                  <a:cubicBezTo>
                    <a:pt x="1336888" y="561179"/>
                    <a:pt x="1349395" y="552936"/>
                    <a:pt x="1352017" y="540112"/>
                  </a:cubicBezTo>
                  <a:lnTo>
                    <a:pt x="1377759" y="540112"/>
                  </a:lnTo>
                  <a:lnTo>
                    <a:pt x="1377759" y="530636"/>
                  </a:lnTo>
                  <a:lnTo>
                    <a:pt x="1352017" y="530636"/>
                  </a:lnTo>
                  <a:cubicBezTo>
                    <a:pt x="1350122" y="521325"/>
                    <a:pt x="1342857" y="514048"/>
                    <a:pt x="1333539" y="512159"/>
                  </a:cubicBezTo>
                  <a:close/>
                  <a:moveTo>
                    <a:pt x="1328802" y="549588"/>
                  </a:moveTo>
                  <a:cubicBezTo>
                    <a:pt x="1320937" y="549588"/>
                    <a:pt x="1314588" y="543223"/>
                    <a:pt x="1314588" y="535374"/>
                  </a:cubicBezTo>
                  <a:cubicBezTo>
                    <a:pt x="1314588" y="527525"/>
                    <a:pt x="1320937" y="521161"/>
                    <a:pt x="1328802" y="521161"/>
                  </a:cubicBezTo>
                  <a:cubicBezTo>
                    <a:pt x="1336666" y="521161"/>
                    <a:pt x="1343015" y="527525"/>
                    <a:pt x="1343015" y="535374"/>
                  </a:cubicBezTo>
                  <a:cubicBezTo>
                    <a:pt x="1343047" y="543207"/>
                    <a:pt x="1336698" y="549569"/>
                    <a:pt x="1328865" y="549588"/>
                  </a:cubicBezTo>
                  <a:cubicBezTo>
                    <a:pt x="1328833" y="549588"/>
                    <a:pt x="1328833" y="549588"/>
                    <a:pt x="1328802" y="549588"/>
                  </a:cubicBezTo>
                  <a:close/>
                  <a:moveTo>
                    <a:pt x="1096648" y="436354"/>
                  </a:moveTo>
                  <a:cubicBezTo>
                    <a:pt x="1083824" y="438969"/>
                    <a:pt x="1075549" y="451483"/>
                    <a:pt x="1078170" y="464300"/>
                  </a:cubicBezTo>
                  <a:cubicBezTo>
                    <a:pt x="1080792" y="477121"/>
                    <a:pt x="1093300" y="485390"/>
                    <a:pt x="1106124" y="482775"/>
                  </a:cubicBezTo>
                  <a:cubicBezTo>
                    <a:pt x="1118948" y="480156"/>
                    <a:pt x="1127223" y="467645"/>
                    <a:pt x="1124602" y="454825"/>
                  </a:cubicBezTo>
                  <a:cubicBezTo>
                    <a:pt x="1122706" y="445523"/>
                    <a:pt x="1115441" y="438252"/>
                    <a:pt x="1106124" y="436354"/>
                  </a:cubicBezTo>
                  <a:lnTo>
                    <a:pt x="1106124" y="379026"/>
                  </a:lnTo>
                  <a:lnTo>
                    <a:pt x="1030319" y="379026"/>
                  </a:lnTo>
                  <a:lnTo>
                    <a:pt x="1030319" y="172615"/>
                  </a:lnTo>
                  <a:lnTo>
                    <a:pt x="1020843" y="178079"/>
                  </a:lnTo>
                  <a:lnTo>
                    <a:pt x="1020843" y="388502"/>
                  </a:lnTo>
                  <a:lnTo>
                    <a:pt x="1096648" y="388502"/>
                  </a:lnTo>
                  <a:close/>
                  <a:moveTo>
                    <a:pt x="1115599" y="459569"/>
                  </a:moveTo>
                  <a:cubicBezTo>
                    <a:pt x="1115599" y="467418"/>
                    <a:pt x="1109251" y="473782"/>
                    <a:pt x="1101386" y="473782"/>
                  </a:cubicBezTo>
                  <a:cubicBezTo>
                    <a:pt x="1093521" y="473782"/>
                    <a:pt x="1087173" y="467418"/>
                    <a:pt x="1087173" y="459569"/>
                  </a:cubicBezTo>
                  <a:cubicBezTo>
                    <a:pt x="1087173" y="451720"/>
                    <a:pt x="1093521" y="445355"/>
                    <a:pt x="1101386" y="445355"/>
                  </a:cubicBezTo>
                  <a:cubicBezTo>
                    <a:pt x="1109219" y="445337"/>
                    <a:pt x="1115568" y="451673"/>
                    <a:pt x="1115599" y="459506"/>
                  </a:cubicBezTo>
                  <a:cubicBezTo>
                    <a:pt x="1115599" y="459528"/>
                    <a:pt x="1115599" y="459547"/>
                    <a:pt x="1115599" y="459569"/>
                  </a:cubicBezTo>
                  <a:close/>
                  <a:moveTo>
                    <a:pt x="945038" y="464307"/>
                  </a:moveTo>
                  <a:lnTo>
                    <a:pt x="1002365" y="464307"/>
                  </a:lnTo>
                  <a:cubicBezTo>
                    <a:pt x="1004987" y="477124"/>
                    <a:pt x="1017495" y="485396"/>
                    <a:pt x="1030319" y="482778"/>
                  </a:cubicBezTo>
                  <a:cubicBezTo>
                    <a:pt x="1043143" y="480163"/>
                    <a:pt x="1051418" y="467648"/>
                    <a:pt x="1048796" y="454831"/>
                  </a:cubicBezTo>
                  <a:cubicBezTo>
                    <a:pt x="1046175" y="442014"/>
                    <a:pt x="1033667" y="433741"/>
                    <a:pt x="1020843" y="436360"/>
                  </a:cubicBezTo>
                  <a:cubicBezTo>
                    <a:pt x="1011525" y="438258"/>
                    <a:pt x="1004261" y="445529"/>
                    <a:pt x="1002365" y="454831"/>
                  </a:cubicBezTo>
                  <a:lnTo>
                    <a:pt x="954513" y="454831"/>
                  </a:lnTo>
                  <a:lnTo>
                    <a:pt x="954513" y="227416"/>
                  </a:lnTo>
                  <a:lnTo>
                    <a:pt x="935562" y="227416"/>
                  </a:lnTo>
                  <a:lnTo>
                    <a:pt x="919138" y="236891"/>
                  </a:lnTo>
                  <a:lnTo>
                    <a:pt x="945038" y="236891"/>
                  </a:lnTo>
                  <a:close/>
                  <a:moveTo>
                    <a:pt x="1025581" y="445355"/>
                  </a:moveTo>
                  <a:cubicBezTo>
                    <a:pt x="1033446" y="445355"/>
                    <a:pt x="1039794" y="451720"/>
                    <a:pt x="1039794" y="459569"/>
                  </a:cubicBezTo>
                  <a:cubicBezTo>
                    <a:pt x="1039794" y="467418"/>
                    <a:pt x="1033446" y="473782"/>
                    <a:pt x="1025581" y="473782"/>
                  </a:cubicBezTo>
                  <a:cubicBezTo>
                    <a:pt x="1017716" y="473782"/>
                    <a:pt x="1011367" y="467418"/>
                    <a:pt x="1011367" y="459569"/>
                  </a:cubicBezTo>
                  <a:cubicBezTo>
                    <a:pt x="1011336" y="451736"/>
                    <a:pt x="1017684" y="445374"/>
                    <a:pt x="1025518" y="445355"/>
                  </a:cubicBezTo>
                  <a:cubicBezTo>
                    <a:pt x="1025549" y="445355"/>
                    <a:pt x="1025549" y="445355"/>
                    <a:pt x="1025581" y="445355"/>
                  </a:cubicBezTo>
                  <a:close/>
                  <a:moveTo>
                    <a:pt x="1096648" y="331174"/>
                  </a:moveTo>
                  <a:cubicBezTo>
                    <a:pt x="1109472" y="333789"/>
                    <a:pt x="1121980" y="325517"/>
                    <a:pt x="1124602" y="312696"/>
                  </a:cubicBezTo>
                  <a:cubicBezTo>
                    <a:pt x="1127223" y="299876"/>
                    <a:pt x="1118948" y="287359"/>
                    <a:pt x="1106124" y="284743"/>
                  </a:cubicBezTo>
                  <a:lnTo>
                    <a:pt x="1106124" y="128837"/>
                  </a:lnTo>
                  <a:lnTo>
                    <a:pt x="1096648" y="134333"/>
                  </a:lnTo>
                  <a:lnTo>
                    <a:pt x="1096648" y="284743"/>
                  </a:lnTo>
                  <a:cubicBezTo>
                    <a:pt x="1083824" y="287346"/>
                    <a:pt x="1075549" y="299851"/>
                    <a:pt x="1078139" y="312671"/>
                  </a:cubicBezTo>
                  <a:cubicBezTo>
                    <a:pt x="1080034" y="321995"/>
                    <a:pt x="1087331" y="329282"/>
                    <a:pt x="1096648" y="331174"/>
                  </a:cubicBezTo>
                  <a:close/>
                  <a:moveTo>
                    <a:pt x="1101386" y="293745"/>
                  </a:moveTo>
                  <a:cubicBezTo>
                    <a:pt x="1109251" y="293745"/>
                    <a:pt x="1115599" y="300110"/>
                    <a:pt x="1115599" y="307959"/>
                  </a:cubicBezTo>
                  <a:cubicBezTo>
                    <a:pt x="1115599" y="315807"/>
                    <a:pt x="1109251" y="322172"/>
                    <a:pt x="1101386" y="322172"/>
                  </a:cubicBezTo>
                  <a:cubicBezTo>
                    <a:pt x="1093521" y="322172"/>
                    <a:pt x="1087173" y="315807"/>
                    <a:pt x="1087173" y="307959"/>
                  </a:cubicBezTo>
                  <a:cubicBezTo>
                    <a:pt x="1087141" y="300125"/>
                    <a:pt x="1093490" y="293764"/>
                    <a:pt x="1101323" y="293745"/>
                  </a:cubicBezTo>
                  <a:cubicBezTo>
                    <a:pt x="1101354" y="293745"/>
                    <a:pt x="1101354" y="293745"/>
                    <a:pt x="1101386" y="293745"/>
                  </a:cubicBezTo>
                  <a:close/>
                  <a:moveTo>
                    <a:pt x="869233" y="802271"/>
                  </a:moveTo>
                  <a:lnTo>
                    <a:pt x="878708" y="802271"/>
                  </a:lnTo>
                  <a:lnTo>
                    <a:pt x="878708" y="767527"/>
                  </a:lnTo>
                  <a:lnTo>
                    <a:pt x="1377759" y="767527"/>
                  </a:lnTo>
                  <a:lnTo>
                    <a:pt x="1377759" y="758052"/>
                  </a:lnTo>
                  <a:lnTo>
                    <a:pt x="869233" y="758052"/>
                  </a:lnTo>
                  <a:close/>
                  <a:moveTo>
                    <a:pt x="1329307" y="0"/>
                  </a:moveTo>
                  <a:lnTo>
                    <a:pt x="1312882" y="9476"/>
                  </a:lnTo>
                  <a:lnTo>
                    <a:pt x="1377759" y="9476"/>
                  </a:lnTo>
                  <a:lnTo>
                    <a:pt x="1377759" y="0"/>
                  </a:lnTo>
                  <a:close/>
                  <a:moveTo>
                    <a:pt x="1257734" y="57328"/>
                  </a:moveTo>
                  <a:cubicBezTo>
                    <a:pt x="1244910" y="54716"/>
                    <a:pt x="1232403" y="62988"/>
                    <a:pt x="1229781" y="75808"/>
                  </a:cubicBezTo>
                  <a:cubicBezTo>
                    <a:pt x="1227191" y="88626"/>
                    <a:pt x="1235435" y="101137"/>
                    <a:pt x="1248259" y="103752"/>
                  </a:cubicBezTo>
                  <a:cubicBezTo>
                    <a:pt x="1261082" y="106364"/>
                    <a:pt x="1273590" y="98095"/>
                    <a:pt x="1276212" y="85281"/>
                  </a:cubicBezTo>
                  <a:lnTo>
                    <a:pt x="1377759" y="85281"/>
                  </a:lnTo>
                  <a:lnTo>
                    <a:pt x="1377759" y="75805"/>
                  </a:lnTo>
                  <a:lnTo>
                    <a:pt x="1276212" y="75805"/>
                  </a:lnTo>
                  <a:cubicBezTo>
                    <a:pt x="1274317" y="66494"/>
                    <a:pt x="1267052" y="59216"/>
                    <a:pt x="1257734" y="57328"/>
                  </a:cubicBezTo>
                  <a:close/>
                  <a:moveTo>
                    <a:pt x="1252996" y="94756"/>
                  </a:moveTo>
                  <a:cubicBezTo>
                    <a:pt x="1245132" y="94756"/>
                    <a:pt x="1238783" y="88392"/>
                    <a:pt x="1238783" y="80543"/>
                  </a:cubicBezTo>
                  <a:cubicBezTo>
                    <a:pt x="1238783" y="72694"/>
                    <a:pt x="1245132" y="66330"/>
                    <a:pt x="1252996" y="66330"/>
                  </a:cubicBezTo>
                  <a:cubicBezTo>
                    <a:pt x="1260861" y="66330"/>
                    <a:pt x="1267210" y="72694"/>
                    <a:pt x="1267210" y="80543"/>
                  </a:cubicBezTo>
                  <a:cubicBezTo>
                    <a:pt x="1267241" y="88376"/>
                    <a:pt x="1260893" y="94738"/>
                    <a:pt x="1253060" y="94756"/>
                  </a:cubicBezTo>
                  <a:cubicBezTo>
                    <a:pt x="1253028" y="94756"/>
                    <a:pt x="1253028" y="94756"/>
                    <a:pt x="1252996" y="94756"/>
                  </a:cubicBezTo>
                  <a:close/>
                  <a:moveTo>
                    <a:pt x="1172453" y="482784"/>
                  </a:moveTo>
                  <a:cubicBezTo>
                    <a:pt x="1185277" y="485399"/>
                    <a:pt x="1197785" y="477127"/>
                    <a:pt x="1200407" y="464307"/>
                  </a:cubicBezTo>
                  <a:cubicBezTo>
                    <a:pt x="1203028" y="451486"/>
                    <a:pt x="1194753" y="438969"/>
                    <a:pt x="1181929" y="436354"/>
                  </a:cubicBezTo>
                  <a:lnTo>
                    <a:pt x="1181929" y="85091"/>
                  </a:lnTo>
                  <a:lnTo>
                    <a:pt x="1172453" y="90556"/>
                  </a:lnTo>
                  <a:lnTo>
                    <a:pt x="1172453" y="436354"/>
                  </a:lnTo>
                  <a:cubicBezTo>
                    <a:pt x="1159629" y="438956"/>
                    <a:pt x="1151354" y="451461"/>
                    <a:pt x="1153944" y="464281"/>
                  </a:cubicBezTo>
                  <a:cubicBezTo>
                    <a:pt x="1155839" y="473605"/>
                    <a:pt x="1163136" y="480892"/>
                    <a:pt x="1172453" y="482784"/>
                  </a:cubicBezTo>
                  <a:close/>
                  <a:moveTo>
                    <a:pt x="1177191" y="445355"/>
                  </a:moveTo>
                  <a:cubicBezTo>
                    <a:pt x="1185056" y="445355"/>
                    <a:pt x="1191405" y="451720"/>
                    <a:pt x="1191405" y="459569"/>
                  </a:cubicBezTo>
                  <a:cubicBezTo>
                    <a:pt x="1191405" y="467418"/>
                    <a:pt x="1185056" y="473782"/>
                    <a:pt x="1177191" y="473782"/>
                  </a:cubicBezTo>
                  <a:cubicBezTo>
                    <a:pt x="1169326" y="473782"/>
                    <a:pt x="1162978" y="467418"/>
                    <a:pt x="1162978" y="459569"/>
                  </a:cubicBezTo>
                  <a:cubicBezTo>
                    <a:pt x="1162946" y="451736"/>
                    <a:pt x="1169295" y="445374"/>
                    <a:pt x="1177128" y="445355"/>
                  </a:cubicBezTo>
                  <a:cubicBezTo>
                    <a:pt x="1177160" y="445355"/>
                    <a:pt x="1177160" y="445355"/>
                    <a:pt x="1177191" y="445355"/>
                  </a:cubicBezTo>
                  <a:close/>
                  <a:moveTo>
                    <a:pt x="1305586" y="454831"/>
                  </a:moveTo>
                  <a:cubicBezTo>
                    <a:pt x="1302965" y="467652"/>
                    <a:pt x="1311240" y="480163"/>
                    <a:pt x="1324064" y="482775"/>
                  </a:cubicBezTo>
                  <a:cubicBezTo>
                    <a:pt x="1336888" y="485387"/>
                    <a:pt x="1349395" y="477115"/>
                    <a:pt x="1352017" y="464294"/>
                  </a:cubicBezTo>
                  <a:cubicBezTo>
                    <a:pt x="1354607" y="451480"/>
                    <a:pt x="1346363" y="438972"/>
                    <a:pt x="1333539" y="436354"/>
                  </a:cubicBezTo>
                  <a:lnTo>
                    <a:pt x="1333539" y="179563"/>
                  </a:lnTo>
                  <a:cubicBezTo>
                    <a:pt x="1346363" y="176948"/>
                    <a:pt x="1354638" y="164434"/>
                    <a:pt x="1352017" y="151617"/>
                  </a:cubicBezTo>
                  <a:cubicBezTo>
                    <a:pt x="1349395" y="138796"/>
                    <a:pt x="1336888" y="130527"/>
                    <a:pt x="1324064" y="133142"/>
                  </a:cubicBezTo>
                  <a:cubicBezTo>
                    <a:pt x="1311240" y="135761"/>
                    <a:pt x="1302965" y="148272"/>
                    <a:pt x="1305586" y="161092"/>
                  </a:cubicBezTo>
                  <a:cubicBezTo>
                    <a:pt x="1307481" y="170394"/>
                    <a:pt x="1314746" y="177665"/>
                    <a:pt x="1324064" y="179563"/>
                  </a:cubicBezTo>
                  <a:lnTo>
                    <a:pt x="1324064" y="436354"/>
                  </a:lnTo>
                  <a:cubicBezTo>
                    <a:pt x="1314746" y="438242"/>
                    <a:pt x="1307481" y="445520"/>
                    <a:pt x="1305586" y="454831"/>
                  </a:cubicBezTo>
                  <a:close/>
                  <a:moveTo>
                    <a:pt x="1314588" y="156348"/>
                  </a:moveTo>
                  <a:cubicBezTo>
                    <a:pt x="1314588" y="148499"/>
                    <a:pt x="1320937" y="142135"/>
                    <a:pt x="1328802" y="142135"/>
                  </a:cubicBezTo>
                  <a:cubicBezTo>
                    <a:pt x="1336666" y="142135"/>
                    <a:pt x="1343015" y="148499"/>
                    <a:pt x="1343015" y="156348"/>
                  </a:cubicBezTo>
                  <a:cubicBezTo>
                    <a:pt x="1343015" y="164197"/>
                    <a:pt x="1336666" y="170562"/>
                    <a:pt x="1328802" y="170562"/>
                  </a:cubicBezTo>
                  <a:cubicBezTo>
                    <a:pt x="1320968" y="170581"/>
                    <a:pt x="1314620" y="164245"/>
                    <a:pt x="1314588" y="156411"/>
                  </a:cubicBezTo>
                  <a:cubicBezTo>
                    <a:pt x="1314588" y="156389"/>
                    <a:pt x="1314588" y="156370"/>
                    <a:pt x="1314588" y="156348"/>
                  </a:cubicBezTo>
                  <a:close/>
                  <a:moveTo>
                    <a:pt x="1328802" y="445355"/>
                  </a:moveTo>
                  <a:cubicBezTo>
                    <a:pt x="1336666" y="445355"/>
                    <a:pt x="1343015" y="451720"/>
                    <a:pt x="1343015" y="459569"/>
                  </a:cubicBezTo>
                  <a:cubicBezTo>
                    <a:pt x="1343015" y="467418"/>
                    <a:pt x="1336666" y="473782"/>
                    <a:pt x="1328802" y="473782"/>
                  </a:cubicBezTo>
                  <a:cubicBezTo>
                    <a:pt x="1320937" y="473782"/>
                    <a:pt x="1314588" y="467418"/>
                    <a:pt x="1314588" y="459569"/>
                  </a:cubicBezTo>
                  <a:cubicBezTo>
                    <a:pt x="1314556" y="451736"/>
                    <a:pt x="1320905" y="445374"/>
                    <a:pt x="1328738" y="445355"/>
                  </a:cubicBezTo>
                  <a:cubicBezTo>
                    <a:pt x="1328770" y="445355"/>
                    <a:pt x="1328770" y="445355"/>
                    <a:pt x="1328802" y="445355"/>
                  </a:cubicBezTo>
                  <a:close/>
                  <a:moveTo>
                    <a:pt x="972991" y="530636"/>
                  </a:moveTo>
                  <a:cubicBezTo>
                    <a:pt x="970369" y="517819"/>
                    <a:pt x="957862" y="509547"/>
                    <a:pt x="945038" y="512165"/>
                  </a:cubicBezTo>
                  <a:cubicBezTo>
                    <a:pt x="932214" y="514780"/>
                    <a:pt x="923939" y="527295"/>
                    <a:pt x="926560" y="540112"/>
                  </a:cubicBezTo>
                  <a:cubicBezTo>
                    <a:pt x="929182" y="552936"/>
                    <a:pt x="941690" y="561211"/>
                    <a:pt x="954513" y="558589"/>
                  </a:cubicBezTo>
                  <a:cubicBezTo>
                    <a:pt x="963831" y="556694"/>
                    <a:pt x="971096" y="549414"/>
                    <a:pt x="972991" y="540112"/>
                  </a:cubicBezTo>
                  <a:lnTo>
                    <a:pt x="1257734" y="540112"/>
                  </a:lnTo>
                  <a:lnTo>
                    <a:pt x="1257734" y="179563"/>
                  </a:lnTo>
                  <a:cubicBezTo>
                    <a:pt x="1270558" y="176948"/>
                    <a:pt x="1278833" y="164434"/>
                    <a:pt x="1276212" y="151617"/>
                  </a:cubicBezTo>
                  <a:cubicBezTo>
                    <a:pt x="1273590" y="138796"/>
                    <a:pt x="1261082" y="130527"/>
                    <a:pt x="1248259" y="133142"/>
                  </a:cubicBezTo>
                  <a:cubicBezTo>
                    <a:pt x="1235435" y="135761"/>
                    <a:pt x="1227160" y="148272"/>
                    <a:pt x="1229781" y="161092"/>
                  </a:cubicBezTo>
                  <a:cubicBezTo>
                    <a:pt x="1231676" y="170394"/>
                    <a:pt x="1238941" y="177665"/>
                    <a:pt x="1248259" y="179563"/>
                  </a:cubicBezTo>
                  <a:lnTo>
                    <a:pt x="1248259" y="530636"/>
                  </a:lnTo>
                  <a:close/>
                  <a:moveTo>
                    <a:pt x="949776" y="549588"/>
                  </a:moveTo>
                  <a:cubicBezTo>
                    <a:pt x="941911" y="549588"/>
                    <a:pt x="935562" y="543223"/>
                    <a:pt x="935562" y="535374"/>
                  </a:cubicBezTo>
                  <a:cubicBezTo>
                    <a:pt x="935562" y="527525"/>
                    <a:pt x="941911" y="521161"/>
                    <a:pt x="949776" y="521161"/>
                  </a:cubicBezTo>
                  <a:cubicBezTo>
                    <a:pt x="957640" y="521161"/>
                    <a:pt x="963989" y="527525"/>
                    <a:pt x="963989" y="535374"/>
                  </a:cubicBezTo>
                  <a:cubicBezTo>
                    <a:pt x="964021" y="543207"/>
                    <a:pt x="957672" y="549569"/>
                    <a:pt x="949839" y="549588"/>
                  </a:cubicBezTo>
                  <a:cubicBezTo>
                    <a:pt x="949807" y="549588"/>
                    <a:pt x="949807" y="549588"/>
                    <a:pt x="949776" y="549588"/>
                  </a:cubicBezTo>
                  <a:close/>
                  <a:moveTo>
                    <a:pt x="1238783" y="156348"/>
                  </a:moveTo>
                  <a:cubicBezTo>
                    <a:pt x="1238783" y="148499"/>
                    <a:pt x="1245132" y="142135"/>
                    <a:pt x="1252996" y="142135"/>
                  </a:cubicBezTo>
                  <a:cubicBezTo>
                    <a:pt x="1260861" y="142135"/>
                    <a:pt x="1267210" y="148499"/>
                    <a:pt x="1267210" y="156348"/>
                  </a:cubicBezTo>
                  <a:cubicBezTo>
                    <a:pt x="1267210" y="164197"/>
                    <a:pt x="1260861" y="170562"/>
                    <a:pt x="1252996" y="170562"/>
                  </a:cubicBezTo>
                  <a:cubicBezTo>
                    <a:pt x="1245163" y="170581"/>
                    <a:pt x="1238815" y="164245"/>
                    <a:pt x="1238783" y="156411"/>
                  </a:cubicBezTo>
                  <a:cubicBezTo>
                    <a:pt x="1238783" y="156389"/>
                    <a:pt x="1238783" y="156370"/>
                    <a:pt x="1238783" y="156348"/>
                  </a:cubicBezTo>
                  <a:close/>
                  <a:moveTo>
                    <a:pt x="717622" y="530636"/>
                  </a:moveTo>
                  <a:lnTo>
                    <a:pt x="669771" y="530636"/>
                  </a:lnTo>
                  <a:cubicBezTo>
                    <a:pt x="667149" y="517819"/>
                    <a:pt x="654641" y="509547"/>
                    <a:pt x="641817" y="512165"/>
                  </a:cubicBezTo>
                  <a:cubicBezTo>
                    <a:pt x="628993" y="514780"/>
                    <a:pt x="620718" y="527295"/>
                    <a:pt x="623339" y="540112"/>
                  </a:cubicBezTo>
                  <a:cubicBezTo>
                    <a:pt x="625961" y="552936"/>
                    <a:pt x="638469" y="561211"/>
                    <a:pt x="651293" y="558589"/>
                  </a:cubicBezTo>
                  <a:cubicBezTo>
                    <a:pt x="660610" y="556694"/>
                    <a:pt x="667875" y="549414"/>
                    <a:pt x="669771" y="540112"/>
                  </a:cubicBezTo>
                  <a:lnTo>
                    <a:pt x="727098" y="540112"/>
                  </a:lnTo>
                  <a:lnTo>
                    <a:pt x="727098" y="419740"/>
                  </a:lnTo>
                  <a:lnTo>
                    <a:pt x="681425" y="374067"/>
                  </a:lnTo>
                  <a:lnTo>
                    <a:pt x="672961" y="378931"/>
                  </a:lnTo>
                  <a:lnTo>
                    <a:pt x="717622" y="423593"/>
                  </a:lnTo>
                  <a:close/>
                  <a:moveTo>
                    <a:pt x="646555" y="549588"/>
                  </a:moveTo>
                  <a:cubicBezTo>
                    <a:pt x="638690" y="549588"/>
                    <a:pt x="632341" y="543223"/>
                    <a:pt x="632341" y="535374"/>
                  </a:cubicBezTo>
                  <a:cubicBezTo>
                    <a:pt x="632341" y="527525"/>
                    <a:pt x="638690" y="521161"/>
                    <a:pt x="646555" y="521161"/>
                  </a:cubicBezTo>
                  <a:cubicBezTo>
                    <a:pt x="654420" y="521161"/>
                    <a:pt x="660768" y="527525"/>
                    <a:pt x="660768" y="535374"/>
                  </a:cubicBezTo>
                  <a:cubicBezTo>
                    <a:pt x="660800" y="543207"/>
                    <a:pt x="654451" y="549569"/>
                    <a:pt x="646618" y="549588"/>
                  </a:cubicBezTo>
                  <a:cubicBezTo>
                    <a:pt x="646587" y="549588"/>
                    <a:pt x="646587" y="549588"/>
                    <a:pt x="646555" y="549588"/>
                  </a:cubicBezTo>
                  <a:close/>
                  <a:moveTo>
                    <a:pt x="414402" y="802271"/>
                  </a:moveTo>
                  <a:lnTo>
                    <a:pt x="423877" y="802271"/>
                  </a:lnTo>
                  <a:lnTo>
                    <a:pt x="423877" y="615917"/>
                  </a:lnTo>
                  <a:lnTo>
                    <a:pt x="490207" y="615917"/>
                  </a:lnTo>
                  <a:lnTo>
                    <a:pt x="490207" y="802271"/>
                  </a:lnTo>
                  <a:lnTo>
                    <a:pt x="499682" y="802271"/>
                  </a:lnTo>
                  <a:lnTo>
                    <a:pt x="499682" y="606441"/>
                  </a:lnTo>
                  <a:lnTo>
                    <a:pt x="414402" y="606441"/>
                  </a:lnTo>
                  <a:close/>
                  <a:moveTo>
                    <a:pt x="393808" y="540112"/>
                  </a:moveTo>
                  <a:lnTo>
                    <a:pt x="566012" y="540112"/>
                  </a:lnTo>
                  <a:lnTo>
                    <a:pt x="566012" y="802271"/>
                  </a:lnTo>
                  <a:lnTo>
                    <a:pt x="575488" y="802271"/>
                  </a:lnTo>
                  <a:lnTo>
                    <a:pt x="575488" y="530636"/>
                  </a:lnTo>
                  <a:lnTo>
                    <a:pt x="410200" y="530636"/>
                  </a:lnTo>
                  <a:close/>
                  <a:moveTo>
                    <a:pt x="878708" y="343966"/>
                  </a:moveTo>
                  <a:lnTo>
                    <a:pt x="825581" y="290839"/>
                  </a:lnTo>
                  <a:lnTo>
                    <a:pt x="817148" y="295672"/>
                  </a:lnTo>
                  <a:lnTo>
                    <a:pt x="869233" y="347756"/>
                  </a:lnTo>
                  <a:lnTo>
                    <a:pt x="869233" y="615917"/>
                  </a:lnTo>
                  <a:lnTo>
                    <a:pt x="1377759" y="615917"/>
                  </a:lnTo>
                  <a:lnTo>
                    <a:pt x="1377759" y="606441"/>
                  </a:lnTo>
                  <a:lnTo>
                    <a:pt x="878708" y="606441"/>
                  </a:lnTo>
                  <a:close/>
                  <a:moveTo>
                    <a:pt x="727098" y="739574"/>
                  </a:moveTo>
                  <a:lnTo>
                    <a:pt x="727098" y="682247"/>
                  </a:lnTo>
                  <a:lnTo>
                    <a:pt x="641817" y="682247"/>
                  </a:lnTo>
                  <a:lnTo>
                    <a:pt x="641817" y="802271"/>
                  </a:lnTo>
                  <a:lnTo>
                    <a:pt x="651293" y="802271"/>
                  </a:lnTo>
                  <a:lnTo>
                    <a:pt x="651293" y="691722"/>
                  </a:lnTo>
                  <a:lnTo>
                    <a:pt x="717622" y="691722"/>
                  </a:lnTo>
                  <a:lnTo>
                    <a:pt x="717622" y="739574"/>
                  </a:lnTo>
                  <a:cubicBezTo>
                    <a:pt x="704798" y="742196"/>
                    <a:pt x="696523" y="754704"/>
                    <a:pt x="699144" y="767527"/>
                  </a:cubicBezTo>
                  <a:cubicBezTo>
                    <a:pt x="701766" y="780351"/>
                    <a:pt x="714274" y="788627"/>
                    <a:pt x="727098" y="786005"/>
                  </a:cubicBezTo>
                  <a:cubicBezTo>
                    <a:pt x="739922" y="783383"/>
                    <a:pt x="748197" y="770876"/>
                    <a:pt x="745576" y="758052"/>
                  </a:cubicBezTo>
                  <a:cubicBezTo>
                    <a:pt x="743680" y="748734"/>
                    <a:pt x="736415" y="741469"/>
                    <a:pt x="727098" y="739574"/>
                  </a:cubicBezTo>
                  <a:close/>
                  <a:moveTo>
                    <a:pt x="722360" y="777003"/>
                  </a:moveTo>
                  <a:cubicBezTo>
                    <a:pt x="714495" y="777003"/>
                    <a:pt x="708147" y="770654"/>
                    <a:pt x="708147" y="762790"/>
                  </a:cubicBezTo>
                  <a:cubicBezTo>
                    <a:pt x="708147" y="754925"/>
                    <a:pt x="714495" y="748576"/>
                    <a:pt x="722360" y="748576"/>
                  </a:cubicBezTo>
                  <a:cubicBezTo>
                    <a:pt x="730225" y="748576"/>
                    <a:pt x="736574" y="754925"/>
                    <a:pt x="736574" y="762790"/>
                  </a:cubicBezTo>
                  <a:cubicBezTo>
                    <a:pt x="736605" y="770623"/>
                    <a:pt x="730256" y="776971"/>
                    <a:pt x="722423" y="777003"/>
                  </a:cubicBezTo>
                  <a:cubicBezTo>
                    <a:pt x="722392" y="777003"/>
                    <a:pt x="722392" y="777003"/>
                    <a:pt x="722360" y="777003"/>
                  </a:cubicBezTo>
                  <a:close/>
                  <a:moveTo>
                    <a:pt x="793427" y="802271"/>
                  </a:moveTo>
                  <a:lnTo>
                    <a:pt x="802903" y="802271"/>
                  </a:lnTo>
                  <a:lnTo>
                    <a:pt x="802903" y="691722"/>
                  </a:lnTo>
                  <a:lnTo>
                    <a:pt x="1377759" y="691722"/>
                  </a:lnTo>
                  <a:lnTo>
                    <a:pt x="1377759" y="682247"/>
                  </a:lnTo>
                  <a:lnTo>
                    <a:pt x="793427" y="682247"/>
                  </a:lnTo>
                  <a:close/>
                  <a:moveTo>
                    <a:pt x="669771" y="615917"/>
                  </a:moveTo>
                  <a:lnTo>
                    <a:pt x="802903" y="615917"/>
                  </a:lnTo>
                  <a:lnTo>
                    <a:pt x="802903" y="381837"/>
                  </a:lnTo>
                  <a:lnTo>
                    <a:pt x="753504" y="332437"/>
                  </a:lnTo>
                  <a:lnTo>
                    <a:pt x="745038" y="337333"/>
                  </a:lnTo>
                  <a:lnTo>
                    <a:pt x="793427" y="385690"/>
                  </a:lnTo>
                  <a:lnTo>
                    <a:pt x="793427" y="606441"/>
                  </a:lnTo>
                  <a:lnTo>
                    <a:pt x="669771" y="606441"/>
                  </a:lnTo>
                  <a:cubicBezTo>
                    <a:pt x="667149" y="593618"/>
                    <a:pt x="654641" y="585342"/>
                    <a:pt x="641817" y="587964"/>
                  </a:cubicBezTo>
                  <a:cubicBezTo>
                    <a:pt x="628993" y="590585"/>
                    <a:pt x="620718" y="603093"/>
                    <a:pt x="623339" y="615917"/>
                  </a:cubicBezTo>
                  <a:cubicBezTo>
                    <a:pt x="625961" y="628741"/>
                    <a:pt x="638469" y="637016"/>
                    <a:pt x="651293" y="634395"/>
                  </a:cubicBezTo>
                  <a:cubicBezTo>
                    <a:pt x="660610" y="632499"/>
                    <a:pt x="667875" y="625235"/>
                    <a:pt x="669771" y="615917"/>
                  </a:cubicBezTo>
                  <a:close/>
                  <a:moveTo>
                    <a:pt x="632341" y="611179"/>
                  </a:moveTo>
                  <a:cubicBezTo>
                    <a:pt x="632341" y="603315"/>
                    <a:pt x="638690" y="596966"/>
                    <a:pt x="646555" y="596966"/>
                  </a:cubicBezTo>
                  <a:cubicBezTo>
                    <a:pt x="654420" y="596966"/>
                    <a:pt x="660768" y="603315"/>
                    <a:pt x="660768" y="611179"/>
                  </a:cubicBezTo>
                  <a:cubicBezTo>
                    <a:pt x="660768" y="619044"/>
                    <a:pt x="654420" y="625393"/>
                    <a:pt x="646555" y="625393"/>
                  </a:cubicBezTo>
                  <a:cubicBezTo>
                    <a:pt x="638722" y="625424"/>
                    <a:pt x="632373" y="619076"/>
                    <a:pt x="632341" y="611243"/>
                  </a:cubicBezTo>
                  <a:cubicBezTo>
                    <a:pt x="632341" y="611211"/>
                    <a:pt x="632341" y="611211"/>
                    <a:pt x="632341" y="611179"/>
                  </a:cubicBezTo>
                  <a:close/>
                  <a:moveTo>
                    <a:pt x="47252" y="740206"/>
                  </a:moveTo>
                  <a:lnTo>
                    <a:pt x="16993" y="757673"/>
                  </a:lnTo>
                  <a:lnTo>
                    <a:pt x="16993" y="758052"/>
                  </a:lnTo>
                  <a:lnTo>
                    <a:pt x="16424" y="758052"/>
                  </a:lnTo>
                  <a:lnTo>
                    <a:pt x="0" y="767527"/>
                  </a:lnTo>
                  <a:lnTo>
                    <a:pt x="16993" y="767527"/>
                  </a:lnTo>
                  <a:cubicBezTo>
                    <a:pt x="19614" y="780351"/>
                    <a:pt x="32122" y="788627"/>
                    <a:pt x="44946" y="786005"/>
                  </a:cubicBezTo>
                  <a:cubicBezTo>
                    <a:pt x="57770" y="783383"/>
                    <a:pt x="66045" y="770876"/>
                    <a:pt x="63423" y="758052"/>
                  </a:cubicBezTo>
                  <a:cubicBezTo>
                    <a:pt x="61687" y="749618"/>
                    <a:pt x="55558" y="742796"/>
                    <a:pt x="47347" y="740206"/>
                  </a:cubicBezTo>
                  <a:close/>
                  <a:moveTo>
                    <a:pt x="40113" y="777003"/>
                  </a:moveTo>
                  <a:cubicBezTo>
                    <a:pt x="32249" y="777003"/>
                    <a:pt x="25900" y="770654"/>
                    <a:pt x="25900" y="762790"/>
                  </a:cubicBezTo>
                  <a:cubicBezTo>
                    <a:pt x="25900" y="754925"/>
                    <a:pt x="32249" y="748576"/>
                    <a:pt x="40113" y="748576"/>
                  </a:cubicBezTo>
                  <a:cubicBezTo>
                    <a:pt x="47978" y="748576"/>
                    <a:pt x="54327" y="754925"/>
                    <a:pt x="54327" y="762790"/>
                  </a:cubicBezTo>
                  <a:cubicBezTo>
                    <a:pt x="54359" y="770623"/>
                    <a:pt x="48010" y="776971"/>
                    <a:pt x="40177" y="777003"/>
                  </a:cubicBezTo>
                  <a:cubicBezTo>
                    <a:pt x="40145" y="777003"/>
                    <a:pt x="40145" y="777003"/>
                    <a:pt x="40113" y="777003"/>
                  </a:cubicBezTo>
                  <a:close/>
                  <a:moveTo>
                    <a:pt x="262507" y="615917"/>
                  </a:moveTo>
                  <a:lnTo>
                    <a:pt x="338596" y="615917"/>
                  </a:lnTo>
                  <a:lnTo>
                    <a:pt x="338596" y="802271"/>
                  </a:lnTo>
                  <a:lnTo>
                    <a:pt x="348072" y="802271"/>
                  </a:lnTo>
                  <a:lnTo>
                    <a:pt x="348072" y="606441"/>
                  </a:lnTo>
                  <a:lnTo>
                    <a:pt x="278900" y="606441"/>
                  </a:lnTo>
                  <a:close/>
                  <a:moveTo>
                    <a:pt x="641817" y="482784"/>
                  </a:moveTo>
                  <a:cubicBezTo>
                    <a:pt x="654641" y="485396"/>
                    <a:pt x="667149" y="477124"/>
                    <a:pt x="669771" y="464304"/>
                  </a:cubicBezTo>
                  <a:cubicBezTo>
                    <a:pt x="672360" y="451486"/>
                    <a:pt x="664117" y="438975"/>
                    <a:pt x="651293" y="436360"/>
                  </a:cubicBezTo>
                  <a:cubicBezTo>
                    <a:pt x="638469" y="433748"/>
                    <a:pt x="625961" y="442017"/>
                    <a:pt x="623339" y="454831"/>
                  </a:cubicBezTo>
                  <a:lnTo>
                    <a:pt x="541502" y="454831"/>
                  </a:lnTo>
                  <a:lnTo>
                    <a:pt x="525109" y="464307"/>
                  </a:lnTo>
                  <a:lnTo>
                    <a:pt x="623339" y="464307"/>
                  </a:lnTo>
                  <a:cubicBezTo>
                    <a:pt x="625235" y="473618"/>
                    <a:pt x="632500" y="480895"/>
                    <a:pt x="641817" y="482784"/>
                  </a:cubicBezTo>
                  <a:close/>
                  <a:moveTo>
                    <a:pt x="646555" y="445355"/>
                  </a:moveTo>
                  <a:cubicBezTo>
                    <a:pt x="654420" y="445355"/>
                    <a:pt x="660768" y="451720"/>
                    <a:pt x="660768" y="459569"/>
                  </a:cubicBezTo>
                  <a:cubicBezTo>
                    <a:pt x="660768" y="467418"/>
                    <a:pt x="654420" y="473782"/>
                    <a:pt x="646555" y="473782"/>
                  </a:cubicBezTo>
                  <a:cubicBezTo>
                    <a:pt x="638690" y="473782"/>
                    <a:pt x="632341" y="467418"/>
                    <a:pt x="632341" y="459569"/>
                  </a:cubicBezTo>
                  <a:cubicBezTo>
                    <a:pt x="632310" y="451736"/>
                    <a:pt x="638659" y="445374"/>
                    <a:pt x="646492" y="445355"/>
                  </a:cubicBezTo>
                  <a:cubicBezTo>
                    <a:pt x="646523" y="445355"/>
                    <a:pt x="646523" y="445355"/>
                    <a:pt x="646555" y="445355"/>
                  </a:cubicBezTo>
                  <a:close/>
                  <a:moveTo>
                    <a:pt x="111181" y="802271"/>
                  </a:moveTo>
                  <a:lnTo>
                    <a:pt x="120656" y="802271"/>
                  </a:lnTo>
                  <a:lnTo>
                    <a:pt x="120656" y="767527"/>
                  </a:lnTo>
                  <a:lnTo>
                    <a:pt x="186986" y="767527"/>
                  </a:lnTo>
                  <a:lnTo>
                    <a:pt x="186986" y="802271"/>
                  </a:lnTo>
                  <a:lnTo>
                    <a:pt x="196462" y="802271"/>
                  </a:lnTo>
                  <a:lnTo>
                    <a:pt x="196462" y="758052"/>
                  </a:lnTo>
                  <a:lnTo>
                    <a:pt x="111181" y="758052"/>
                  </a:lnTo>
                  <a:close/>
                  <a:moveTo>
                    <a:pt x="131206" y="691722"/>
                  </a:moveTo>
                  <a:lnTo>
                    <a:pt x="262791" y="691722"/>
                  </a:lnTo>
                  <a:lnTo>
                    <a:pt x="262791" y="802271"/>
                  </a:lnTo>
                  <a:lnTo>
                    <a:pt x="272267" y="802271"/>
                  </a:lnTo>
                  <a:lnTo>
                    <a:pt x="272267" y="682247"/>
                  </a:lnTo>
                  <a:lnTo>
                    <a:pt x="147631" y="682247"/>
                  </a:ln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Tree>
    <p:extLst>
      <p:ext uri="{BB962C8B-B14F-4D97-AF65-F5344CB8AC3E}">
        <p14:creationId xmlns:p14="http://schemas.microsoft.com/office/powerpoint/2010/main" val="7755789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0"/>
        <p:cNvGrpSpPr/>
        <p:nvPr/>
      </p:nvGrpSpPr>
      <p:grpSpPr>
        <a:xfrm>
          <a:off x="0" y="0"/>
          <a:ext cx="0" cy="0"/>
          <a:chOff x="0" y="0"/>
          <a:chExt cx="0" cy="0"/>
        </a:xfrm>
      </p:grpSpPr>
      <p:grpSp>
        <p:nvGrpSpPr>
          <p:cNvPr id="31" name="Google Shape;31;p5"/>
          <p:cNvGrpSpPr/>
          <p:nvPr/>
        </p:nvGrpSpPr>
        <p:grpSpPr>
          <a:xfrm>
            <a:off x="-7" y="-5"/>
            <a:ext cx="5176144" cy="2988452"/>
            <a:chOff x="-5" y="-4"/>
            <a:chExt cx="3882108" cy="2241339"/>
          </a:xfrm>
        </p:grpSpPr>
        <p:sp>
          <p:nvSpPr>
            <p:cNvPr id="32" name="Google Shape;32;p5"/>
            <p:cNvSpPr/>
            <p:nvPr/>
          </p:nvSpPr>
          <p:spPr>
            <a:xfrm>
              <a:off x="-5" y="-4"/>
              <a:ext cx="3882108" cy="2241339"/>
            </a:xfrm>
            <a:custGeom>
              <a:avLst/>
              <a:gdLst/>
              <a:ahLst/>
              <a:cxnLst/>
              <a:rect l="l" t="t" r="r" b="b"/>
              <a:pathLst>
                <a:path w="2575196" h="1486792" extrusionOk="0">
                  <a:moveTo>
                    <a:pt x="0" y="0"/>
                  </a:moveTo>
                  <a:lnTo>
                    <a:pt x="0" y="1486792"/>
                  </a:lnTo>
                  <a:lnTo>
                    <a:pt x="2575197" y="0"/>
                  </a:lnTo>
                  <a:lnTo>
                    <a:pt x="0" y="0"/>
                  </a:lnTo>
                  <a:close/>
                </a:path>
              </a:pathLst>
            </a:custGeom>
            <a:gradFill>
              <a:gsLst>
                <a:gs pos="0">
                  <a:schemeClr val="accent4"/>
                </a:gs>
                <a:gs pos="27000">
                  <a:schemeClr val="accent3"/>
                </a:gs>
                <a:gs pos="84000">
                  <a:schemeClr val="accent2"/>
                </a:gs>
                <a:gs pos="100000">
                  <a:schemeClr val="accent2"/>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3" name="Google Shape;33;p5"/>
            <p:cNvSpPr/>
            <p:nvPr/>
          </p:nvSpPr>
          <p:spPr>
            <a:xfrm>
              <a:off x="-5" y="-4"/>
              <a:ext cx="3767261" cy="2205056"/>
            </a:xfrm>
            <a:custGeom>
              <a:avLst/>
              <a:gdLst/>
              <a:ahLst/>
              <a:cxnLst/>
              <a:rect l="l" t="t" r="r" b="b"/>
              <a:pathLst>
                <a:path w="2499012" h="1462724" extrusionOk="0">
                  <a:moveTo>
                    <a:pt x="951608" y="223467"/>
                  </a:moveTo>
                  <a:cubicBezTo>
                    <a:pt x="964432" y="226086"/>
                    <a:pt x="976939" y="217818"/>
                    <a:pt x="979561" y="204999"/>
                  </a:cubicBezTo>
                  <a:cubicBezTo>
                    <a:pt x="979561" y="204996"/>
                    <a:pt x="979561" y="204993"/>
                    <a:pt x="979561" y="204990"/>
                  </a:cubicBezTo>
                  <a:lnTo>
                    <a:pt x="1072011" y="204990"/>
                  </a:lnTo>
                  <a:lnTo>
                    <a:pt x="1147817" y="129185"/>
                  </a:lnTo>
                  <a:lnTo>
                    <a:pt x="1160451" y="129185"/>
                  </a:lnTo>
                  <a:cubicBezTo>
                    <a:pt x="1163073" y="142004"/>
                    <a:pt x="1175580" y="150274"/>
                    <a:pt x="1188404" y="147657"/>
                  </a:cubicBezTo>
                  <a:cubicBezTo>
                    <a:pt x="1201228" y="145041"/>
                    <a:pt x="1209503" y="132528"/>
                    <a:pt x="1206882" y="119709"/>
                  </a:cubicBezTo>
                  <a:cubicBezTo>
                    <a:pt x="1204260" y="106890"/>
                    <a:pt x="1191752" y="98620"/>
                    <a:pt x="1178929" y="101236"/>
                  </a:cubicBezTo>
                  <a:cubicBezTo>
                    <a:pt x="1169611" y="103135"/>
                    <a:pt x="1162346" y="110406"/>
                    <a:pt x="1160451" y="119709"/>
                  </a:cubicBezTo>
                  <a:lnTo>
                    <a:pt x="1143837" y="119709"/>
                  </a:lnTo>
                  <a:lnTo>
                    <a:pt x="1103123" y="160454"/>
                  </a:lnTo>
                  <a:lnTo>
                    <a:pt x="1103123" y="160454"/>
                  </a:lnTo>
                  <a:lnTo>
                    <a:pt x="1068126" y="195514"/>
                  </a:lnTo>
                  <a:lnTo>
                    <a:pt x="979687" y="195514"/>
                  </a:lnTo>
                  <a:cubicBezTo>
                    <a:pt x="977066" y="182696"/>
                    <a:pt x="964557" y="174429"/>
                    <a:pt x="951734" y="177049"/>
                  </a:cubicBezTo>
                  <a:cubicBezTo>
                    <a:pt x="938910" y="179669"/>
                    <a:pt x="930635" y="192184"/>
                    <a:pt x="933256" y="205002"/>
                  </a:cubicBezTo>
                  <a:cubicBezTo>
                    <a:pt x="935184" y="214300"/>
                    <a:pt x="942448" y="221567"/>
                    <a:pt x="951734" y="223467"/>
                  </a:cubicBezTo>
                  <a:close/>
                  <a:moveTo>
                    <a:pt x="1183761" y="110233"/>
                  </a:moveTo>
                  <a:cubicBezTo>
                    <a:pt x="1191626" y="110233"/>
                    <a:pt x="1197975" y="116597"/>
                    <a:pt x="1197975" y="124447"/>
                  </a:cubicBezTo>
                  <a:cubicBezTo>
                    <a:pt x="1197975" y="132297"/>
                    <a:pt x="1191626" y="138660"/>
                    <a:pt x="1183761" y="138660"/>
                  </a:cubicBezTo>
                  <a:cubicBezTo>
                    <a:pt x="1175896" y="138660"/>
                    <a:pt x="1169548" y="132297"/>
                    <a:pt x="1169548" y="124447"/>
                  </a:cubicBezTo>
                  <a:cubicBezTo>
                    <a:pt x="1169516" y="116614"/>
                    <a:pt x="1175865" y="110251"/>
                    <a:pt x="1183698" y="110233"/>
                  </a:cubicBezTo>
                  <a:cubicBezTo>
                    <a:pt x="1183730" y="110233"/>
                    <a:pt x="1183730" y="110233"/>
                    <a:pt x="1183761" y="110233"/>
                  </a:cubicBezTo>
                  <a:close/>
                  <a:moveTo>
                    <a:pt x="956346" y="186039"/>
                  </a:moveTo>
                  <a:cubicBezTo>
                    <a:pt x="964210" y="186039"/>
                    <a:pt x="970559" y="192402"/>
                    <a:pt x="970559" y="200252"/>
                  </a:cubicBezTo>
                  <a:cubicBezTo>
                    <a:pt x="970559" y="208102"/>
                    <a:pt x="964210" y="214465"/>
                    <a:pt x="956346" y="214465"/>
                  </a:cubicBezTo>
                  <a:cubicBezTo>
                    <a:pt x="948481" y="214465"/>
                    <a:pt x="942132" y="208102"/>
                    <a:pt x="942132" y="200252"/>
                  </a:cubicBezTo>
                  <a:cubicBezTo>
                    <a:pt x="942101" y="192419"/>
                    <a:pt x="948449" y="186056"/>
                    <a:pt x="956282" y="186039"/>
                  </a:cubicBezTo>
                  <a:cubicBezTo>
                    <a:pt x="956314" y="186039"/>
                    <a:pt x="956314" y="186039"/>
                    <a:pt x="956346" y="186039"/>
                  </a:cubicBezTo>
                  <a:close/>
                  <a:moveTo>
                    <a:pt x="2098161" y="25426"/>
                  </a:moveTo>
                  <a:cubicBezTo>
                    <a:pt x="2085337" y="22810"/>
                    <a:pt x="2072830" y="31082"/>
                    <a:pt x="2070208" y="43904"/>
                  </a:cubicBezTo>
                  <a:cubicBezTo>
                    <a:pt x="2067587" y="56725"/>
                    <a:pt x="2075862" y="69240"/>
                    <a:pt x="2088686" y="71857"/>
                  </a:cubicBezTo>
                  <a:lnTo>
                    <a:pt x="2088686" y="271319"/>
                  </a:lnTo>
                  <a:lnTo>
                    <a:pt x="1903910" y="271319"/>
                  </a:lnTo>
                  <a:lnTo>
                    <a:pt x="1752300" y="422930"/>
                  </a:lnTo>
                  <a:lnTo>
                    <a:pt x="1661807" y="422930"/>
                  </a:lnTo>
                  <a:cubicBezTo>
                    <a:pt x="1659186" y="410112"/>
                    <a:pt x="1646678" y="401840"/>
                    <a:pt x="1633854" y="404459"/>
                  </a:cubicBezTo>
                  <a:cubicBezTo>
                    <a:pt x="1621031" y="407074"/>
                    <a:pt x="1612756" y="419588"/>
                    <a:pt x="1615377" y="432405"/>
                  </a:cubicBezTo>
                  <a:cubicBezTo>
                    <a:pt x="1617999" y="445223"/>
                    <a:pt x="1630506" y="453495"/>
                    <a:pt x="1643330" y="450877"/>
                  </a:cubicBezTo>
                  <a:cubicBezTo>
                    <a:pt x="1652648" y="448978"/>
                    <a:pt x="1659913" y="441707"/>
                    <a:pt x="1661807" y="432405"/>
                  </a:cubicBezTo>
                  <a:lnTo>
                    <a:pt x="1756153" y="432405"/>
                  </a:lnTo>
                  <a:lnTo>
                    <a:pt x="1907764" y="280795"/>
                  </a:lnTo>
                  <a:lnTo>
                    <a:pt x="2088780" y="280795"/>
                  </a:lnTo>
                  <a:lnTo>
                    <a:pt x="2098256" y="275425"/>
                  </a:lnTo>
                  <a:lnTo>
                    <a:pt x="2098256" y="71857"/>
                  </a:lnTo>
                  <a:cubicBezTo>
                    <a:pt x="2111080" y="69253"/>
                    <a:pt x="2119355" y="56749"/>
                    <a:pt x="2116765" y="43928"/>
                  </a:cubicBezTo>
                  <a:cubicBezTo>
                    <a:pt x="2114870" y="34605"/>
                    <a:pt x="2107574" y="27319"/>
                    <a:pt x="2098256" y="25426"/>
                  </a:cubicBezTo>
                  <a:close/>
                  <a:moveTo>
                    <a:pt x="1638592" y="441881"/>
                  </a:moveTo>
                  <a:cubicBezTo>
                    <a:pt x="1630728" y="441881"/>
                    <a:pt x="1624379" y="435517"/>
                    <a:pt x="1624379" y="427668"/>
                  </a:cubicBezTo>
                  <a:cubicBezTo>
                    <a:pt x="1624379" y="419819"/>
                    <a:pt x="1630728" y="413454"/>
                    <a:pt x="1638592" y="413454"/>
                  </a:cubicBezTo>
                  <a:cubicBezTo>
                    <a:pt x="1646457" y="413454"/>
                    <a:pt x="1652806" y="419819"/>
                    <a:pt x="1652806" y="427668"/>
                  </a:cubicBezTo>
                  <a:cubicBezTo>
                    <a:pt x="1652806" y="435517"/>
                    <a:pt x="1646457" y="441881"/>
                    <a:pt x="1638592" y="441881"/>
                  </a:cubicBezTo>
                  <a:close/>
                  <a:moveTo>
                    <a:pt x="2093423" y="62855"/>
                  </a:moveTo>
                  <a:cubicBezTo>
                    <a:pt x="2085559" y="62855"/>
                    <a:pt x="2079210" y="56492"/>
                    <a:pt x="2079210" y="48642"/>
                  </a:cubicBezTo>
                  <a:cubicBezTo>
                    <a:pt x="2079210" y="40792"/>
                    <a:pt x="2085559" y="34428"/>
                    <a:pt x="2093423" y="34428"/>
                  </a:cubicBezTo>
                  <a:cubicBezTo>
                    <a:pt x="2101288" y="34428"/>
                    <a:pt x="2107637" y="40792"/>
                    <a:pt x="2107637" y="48642"/>
                  </a:cubicBezTo>
                  <a:cubicBezTo>
                    <a:pt x="2107637" y="56492"/>
                    <a:pt x="2101288" y="62855"/>
                    <a:pt x="2093423" y="62855"/>
                  </a:cubicBezTo>
                  <a:close/>
                  <a:moveTo>
                    <a:pt x="1330634" y="147662"/>
                  </a:moveTo>
                  <a:cubicBezTo>
                    <a:pt x="1343458" y="150281"/>
                    <a:pt x="1355965" y="142012"/>
                    <a:pt x="1358586" y="129194"/>
                  </a:cubicBezTo>
                  <a:cubicBezTo>
                    <a:pt x="1358586" y="129191"/>
                    <a:pt x="1358586" y="129188"/>
                    <a:pt x="1358586" y="129185"/>
                  </a:cubicBezTo>
                  <a:lnTo>
                    <a:pt x="1491720" y="129185"/>
                  </a:lnTo>
                  <a:lnTo>
                    <a:pt x="1491720" y="0"/>
                  </a:lnTo>
                  <a:lnTo>
                    <a:pt x="1482244" y="0"/>
                  </a:lnTo>
                  <a:lnTo>
                    <a:pt x="1482244" y="119709"/>
                  </a:lnTo>
                  <a:lnTo>
                    <a:pt x="1358586" y="119709"/>
                  </a:lnTo>
                  <a:cubicBezTo>
                    <a:pt x="1355965" y="106891"/>
                    <a:pt x="1343458" y="98624"/>
                    <a:pt x="1330634" y="101244"/>
                  </a:cubicBezTo>
                  <a:cubicBezTo>
                    <a:pt x="1317810" y="103864"/>
                    <a:pt x="1309535" y="116379"/>
                    <a:pt x="1312156" y="129197"/>
                  </a:cubicBezTo>
                  <a:cubicBezTo>
                    <a:pt x="1314083" y="138495"/>
                    <a:pt x="1321348" y="145762"/>
                    <a:pt x="1330634" y="147662"/>
                  </a:cubicBezTo>
                  <a:close/>
                  <a:moveTo>
                    <a:pt x="1335372" y="110233"/>
                  </a:moveTo>
                  <a:cubicBezTo>
                    <a:pt x="1343236" y="110233"/>
                    <a:pt x="1349585" y="116597"/>
                    <a:pt x="1349585" y="124447"/>
                  </a:cubicBezTo>
                  <a:cubicBezTo>
                    <a:pt x="1349585" y="132297"/>
                    <a:pt x="1343236" y="138660"/>
                    <a:pt x="1335372" y="138660"/>
                  </a:cubicBezTo>
                  <a:cubicBezTo>
                    <a:pt x="1327507" y="138660"/>
                    <a:pt x="1321158" y="132297"/>
                    <a:pt x="1321158" y="124447"/>
                  </a:cubicBezTo>
                  <a:cubicBezTo>
                    <a:pt x="1321127" y="116614"/>
                    <a:pt x="1327475" y="110251"/>
                    <a:pt x="1335308" y="110233"/>
                  </a:cubicBezTo>
                  <a:cubicBezTo>
                    <a:pt x="1335340" y="110233"/>
                    <a:pt x="1335340" y="110233"/>
                    <a:pt x="1335372" y="110233"/>
                  </a:cubicBezTo>
                  <a:close/>
                  <a:moveTo>
                    <a:pt x="1188499" y="0"/>
                  </a:moveTo>
                  <a:lnTo>
                    <a:pt x="1179023" y="0"/>
                  </a:lnTo>
                  <a:lnTo>
                    <a:pt x="1179023" y="43904"/>
                  </a:lnTo>
                  <a:lnTo>
                    <a:pt x="1036889" y="43904"/>
                  </a:lnTo>
                  <a:lnTo>
                    <a:pt x="1036889" y="0"/>
                  </a:lnTo>
                  <a:lnTo>
                    <a:pt x="1027413" y="0"/>
                  </a:lnTo>
                  <a:lnTo>
                    <a:pt x="1027413" y="53379"/>
                  </a:lnTo>
                  <a:lnTo>
                    <a:pt x="1188499" y="53379"/>
                  </a:lnTo>
                  <a:close/>
                  <a:moveTo>
                    <a:pt x="2173966" y="25426"/>
                  </a:moveTo>
                  <a:cubicBezTo>
                    <a:pt x="2161143" y="22810"/>
                    <a:pt x="2148635" y="31082"/>
                    <a:pt x="2146013" y="43904"/>
                  </a:cubicBezTo>
                  <a:cubicBezTo>
                    <a:pt x="2143392" y="56725"/>
                    <a:pt x="2151667" y="69240"/>
                    <a:pt x="2164491" y="71857"/>
                  </a:cubicBezTo>
                  <a:lnTo>
                    <a:pt x="2164491" y="237112"/>
                  </a:lnTo>
                  <a:lnTo>
                    <a:pt x="2173966" y="231648"/>
                  </a:lnTo>
                  <a:lnTo>
                    <a:pt x="2173966" y="71857"/>
                  </a:lnTo>
                  <a:cubicBezTo>
                    <a:pt x="2186790" y="69253"/>
                    <a:pt x="2195065" y="56749"/>
                    <a:pt x="2192475" y="43928"/>
                  </a:cubicBezTo>
                  <a:cubicBezTo>
                    <a:pt x="2190580" y="34605"/>
                    <a:pt x="2183284" y="27319"/>
                    <a:pt x="2173966" y="25426"/>
                  </a:cubicBezTo>
                  <a:close/>
                  <a:moveTo>
                    <a:pt x="2169229" y="62855"/>
                  </a:moveTo>
                  <a:cubicBezTo>
                    <a:pt x="2161364" y="62855"/>
                    <a:pt x="2155015" y="56492"/>
                    <a:pt x="2155015" y="48642"/>
                  </a:cubicBezTo>
                  <a:cubicBezTo>
                    <a:pt x="2155015" y="40792"/>
                    <a:pt x="2161364" y="34428"/>
                    <a:pt x="2169229" y="34428"/>
                  </a:cubicBezTo>
                  <a:cubicBezTo>
                    <a:pt x="2177093" y="34428"/>
                    <a:pt x="2183442" y="40792"/>
                    <a:pt x="2183442" y="48642"/>
                  </a:cubicBezTo>
                  <a:cubicBezTo>
                    <a:pt x="2183442" y="56492"/>
                    <a:pt x="2177093" y="62855"/>
                    <a:pt x="2169229" y="62855"/>
                  </a:cubicBezTo>
                  <a:close/>
                  <a:moveTo>
                    <a:pt x="1027413" y="147662"/>
                  </a:moveTo>
                  <a:cubicBezTo>
                    <a:pt x="1040237" y="150276"/>
                    <a:pt x="1052745" y="142002"/>
                    <a:pt x="1055366" y="129183"/>
                  </a:cubicBezTo>
                  <a:cubicBezTo>
                    <a:pt x="1057956" y="116363"/>
                    <a:pt x="1049713" y="103852"/>
                    <a:pt x="1036889" y="101239"/>
                  </a:cubicBezTo>
                  <a:cubicBezTo>
                    <a:pt x="1024065" y="98626"/>
                    <a:pt x="1011557" y="106894"/>
                    <a:pt x="1008935" y="119709"/>
                  </a:cubicBezTo>
                  <a:lnTo>
                    <a:pt x="961083" y="119709"/>
                  </a:lnTo>
                  <a:lnTo>
                    <a:pt x="961083" y="0"/>
                  </a:lnTo>
                  <a:lnTo>
                    <a:pt x="951608" y="0"/>
                  </a:lnTo>
                  <a:lnTo>
                    <a:pt x="951608" y="129185"/>
                  </a:lnTo>
                  <a:lnTo>
                    <a:pt x="1008935" y="129185"/>
                  </a:lnTo>
                  <a:cubicBezTo>
                    <a:pt x="1010831" y="138491"/>
                    <a:pt x="1018095" y="145764"/>
                    <a:pt x="1027413" y="147662"/>
                  </a:cubicBezTo>
                  <a:close/>
                  <a:moveTo>
                    <a:pt x="1032151" y="110233"/>
                  </a:moveTo>
                  <a:cubicBezTo>
                    <a:pt x="1040016" y="110233"/>
                    <a:pt x="1046364" y="116597"/>
                    <a:pt x="1046364" y="124447"/>
                  </a:cubicBezTo>
                  <a:cubicBezTo>
                    <a:pt x="1046364" y="132297"/>
                    <a:pt x="1040016" y="138660"/>
                    <a:pt x="1032151" y="138660"/>
                  </a:cubicBezTo>
                  <a:cubicBezTo>
                    <a:pt x="1024286" y="138660"/>
                    <a:pt x="1017937" y="132297"/>
                    <a:pt x="1017937" y="124447"/>
                  </a:cubicBezTo>
                  <a:cubicBezTo>
                    <a:pt x="1017906" y="116614"/>
                    <a:pt x="1024254" y="110251"/>
                    <a:pt x="1032088" y="110233"/>
                  </a:cubicBezTo>
                  <a:cubicBezTo>
                    <a:pt x="1032119" y="110233"/>
                    <a:pt x="1032119" y="110233"/>
                    <a:pt x="1032151" y="110233"/>
                  </a:cubicBezTo>
                  <a:close/>
                  <a:moveTo>
                    <a:pt x="1691182" y="498735"/>
                  </a:moveTo>
                  <a:lnTo>
                    <a:pt x="1633854" y="498735"/>
                  </a:lnTo>
                  <a:lnTo>
                    <a:pt x="1633854" y="543492"/>
                  </a:lnTo>
                  <a:lnTo>
                    <a:pt x="1643330" y="537996"/>
                  </a:lnTo>
                  <a:lnTo>
                    <a:pt x="1643330" y="508211"/>
                  </a:lnTo>
                  <a:lnTo>
                    <a:pt x="1691182" y="508211"/>
                  </a:lnTo>
                  <a:cubicBezTo>
                    <a:pt x="1691182" y="508842"/>
                    <a:pt x="1691530" y="509442"/>
                    <a:pt x="1691719" y="510074"/>
                  </a:cubicBezTo>
                  <a:lnTo>
                    <a:pt x="1700342" y="505084"/>
                  </a:lnTo>
                  <a:cubicBezTo>
                    <a:pt x="1700310" y="504547"/>
                    <a:pt x="1700310" y="504010"/>
                    <a:pt x="1700342" y="503473"/>
                  </a:cubicBezTo>
                  <a:cubicBezTo>
                    <a:pt x="1700310" y="495658"/>
                    <a:pt x="1706596" y="489288"/>
                    <a:pt x="1714398" y="489243"/>
                  </a:cubicBezTo>
                  <a:cubicBezTo>
                    <a:pt x="1717524" y="489225"/>
                    <a:pt x="1720557" y="490232"/>
                    <a:pt x="1723020" y="492102"/>
                  </a:cubicBezTo>
                  <a:lnTo>
                    <a:pt x="1731675" y="487111"/>
                  </a:lnTo>
                  <a:cubicBezTo>
                    <a:pt x="1722641" y="477655"/>
                    <a:pt x="1707638" y="477314"/>
                    <a:pt x="1698194" y="486353"/>
                  </a:cubicBezTo>
                  <a:cubicBezTo>
                    <a:pt x="1694688" y="489689"/>
                    <a:pt x="1692319" y="494007"/>
                    <a:pt x="1691340" y="498735"/>
                  </a:cubicBezTo>
                  <a:close/>
                  <a:moveTo>
                    <a:pt x="1882085" y="400157"/>
                  </a:moveTo>
                  <a:lnTo>
                    <a:pt x="1913671" y="381900"/>
                  </a:lnTo>
                  <a:lnTo>
                    <a:pt x="1938939" y="356632"/>
                  </a:lnTo>
                  <a:lnTo>
                    <a:pt x="1957448" y="356632"/>
                  </a:lnTo>
                  <a:lnTo>
                    <a:pt x="1973872" y="347156"/>
                  </a:lnTo>
                  <a:lnTo>
                    <a:pt x="1935053" y="347156"/>
                  </a:lnTo>
                  <a:close/>
                  <a:moveTo>
                    <a:pt x="799997" y="71857"/>
                  </a:moveTo>
                  <a:lnTo>
                    <a:pt x="799997" y="356600"/>
                  </a:lnTo>
                  <a:lnTo>
                    <a:pt x="1160546" y="356600"/>
                  </a:lnTo>
                  <a:cubicBezTo>
                    <a:pt x="1163167" y="369418"/>
                    <a:pt x="1175675" y="377690"/>
                    <a:pt x="1188499" y="375071"/>
                  </a:cubicBezTo>
                  <a:cubicBezTo>
                    <a:pt x="1201323" y="372456"/>
                    <a:pt x="1209598" y="359942"/>
                    <a:pt x="1206976" y="347125"/>
                  </a:cubicBezTo>
                  <a:cubicBezTo>
                    <a:pt x="1204355" y="334307"/>
                    <a:pt x="1191847" y="326035"/>
                    <a:pt x="1179023" y="328653"/>
                  </a:cubicBezTo>
                  <a:cubicBezTo>
                    <a:pt x="1169706" y="330552"/>
                    <a:pt x="1162441" y="337823"/>
                    <a:pt x="1160546" y="347125"/>
                  </a:cubicBezTo>
                  <a:lnTo>
                    <a:pt x="809473" y="347125"/>
                  </a:lnTo>
                  <a:lnTo>
                    <a:pt x="809473" y="71857"/>
                  </a:lnTo>
                  <a:cubicBezTo>
                    <a:pt x="822297" y="69240"/>
                    <a:pt x="830572" y="56728"/>
                    <a:pt x="827950" y="43909"/>
                  </a:cubicBezTo>
                  <a:cubicBezTo>
                    <a:pt x="825329" y="31090"/>
                    <a:pt x="812821" y="22819"/>
                    <a:pt x="799997" y="25436"/>
                  </a:cubicBezTo>
                  <a:cubicBezTo>
                    <a:pt x="787174" y="28053"/>
                    <a:pt x="778899" y="40566"/>
                    <a:pt x="781520" y="53384"/>
                  </a:cubicBezTo>
                  <a:cubicBezTo>
                    <a:pt x="783415" y="62687"/>
                    <a:pt x="790680" y="69958"/>
                    <a:pt x="799997" y="71857"/>
                  </a:cubicBezTo>
                  <a:close/>
                  <a:moveTo>
                    <a:pt x="1183761" y="337649"/>
                  </a:moveTo>
                  <a:cubicBezTo>
                    <a:pt x="1191626" y="337649"/>
                    <a:pt x="1197975" y="344013"/>
                    <a:pt x="1197975" y="351862"/>
                  </a:cubicBezTo>
                  <a:cubicBezTo>
                    <a:pt x="1197975" y="359711"/>
                    <a:pt x="1191626" y="366076"/>
                    <a:pt x="1183761" y="366076"/>
                  </a:cubicBezTo>
                  <a:cubicBezTo>
                    <a:pt x="1175896" y="366076"/>
                    <a:pt x="1169548" y="359711"/>
                    <a:pt x="1169548" y="351862"/>
                  </a:cubicBezTo>
                  <a:cubicBezTo>
                    <a:pt x="1169516" y="344029"/>
                    <a:pt x="1175865" y="337668"/>
                    <a:pt x="1183698" y="337649"/>
                  </a:cubicBezTo>
                  <a:cubicBezTo>
                    <a:pt x="1183730" y="337649"/>
                    <a:pt x="1183730" y="337649"/>
                    <a:pt x="1183761" y="337649"/>
                  </a:cubicBezTo>
                  <a:close/>
                  <a:moveTo>
                    <a:pt x="804735" y="34428"/>
                  </a:moveTo>
                  <a:cubicBezTo>
                    <a:pt x="812600" y="34428"/>
                    <a:pt x="818949" y="40792"/>
                    <a:pt x="818949" y="48642"/>
                  </a:cubicBezTo>
                  <a:cubicBezTo>
                    <a:pt x="818949" y="56492"/>
                    <a:pt x="812600" y="62855"/>
                    <a:pt x="804735" y="62855"/>
                  </a:cubicBezTo>
                  <a:cubicBezTo>
                    <a:pt x="796871" y="62855"/>
                    <a:pt x="790522" y="56492"/>
                    <a:pt x="790522" y="48642"/>
                  </a:cubicBezTo>
                  <a:cubicBezTo>
                    <a:pt x="790490" y="40809"/>
                    <a:pt x="796839" y="34446"/>
                    <a:pt x="804672" y="34428"/>
                  </a:cubicBezTo>
                  <a:cubicBezTo>
                    <a:pt x="804704" y="34428"/>
                    <a:pt x="804704" y="34428"/>
                    <a:pt x="804735" y="34428"/>
                  </a:cubicBezTo>
                  <a:close/>
                  <a:moveTo>
                    <a:pt x="127226" y="918506"/>
                  </a:moveTo>
                  <a:lnTo>
                    <a:pt x="0" y="791280"/>
                  </a:lnTo>
                  <a:lnTo>
                    <a:pt x="0" y="804546"/>
                  </a:lnTo>
                  <a:lnTo>
                    <a:pt x="117751" y="922296"/>
                  </a:lnTo>
                  <a:lnTo>
                    <a:pt x="117751" y="1190457"/>
                  </a:lnTo>
                  <a:lnTo>
                    <a:pt x="513264" y="1190457"/>
                  </a:lnTo>
                  <a:lnTo>
                    <a:pt x="529689" y="1180982"/>
                  </a:lnTo>
                  <a:lnTo>
                    <a:pt x="127226" y="1180982"/>
                  </a:lnTo>
                  <a:close/>
                  <a:moveTo>
                    <a:pt x="875803" y="72015"/>
                  </a:moveTo>
                  <a:cubicBezTo>
                    <a:pt x="888627" y="74631"/>
                    <a:pt x="901134" y="66359"/>
                    <a:pt x="903755" y="53537"/>
                  </a:cubicBezTo>
                  <a:cubicBezTo>
                    <a:pt x="906377" y="40716"/>
                    <a:pt x="898102" y="28201"/>
                    <a:pt x="885278" y="25584"/>
                  </a:cubicBezTo>
                  <a:lnTo>
                    <a:pt x="885278" y="0"/>
                  </a:lnTo>
                  <a:lnTo>
                    <a:pt x="875803" y="0"/>
                  </a:lnTo>
                  <a:lnTo>
                    <a:pt x="875803" y="25426"/>
                  </a:lnTo>
                  <a:cubicBezTo>
                    <a:pt x="862979" y="28030"/>
                    <a:pt x="854704" y="40534"/>
                    <a:pt x="857293" y="53356"/>
                  </a:cubicBezTo>
                  <a:cubicBezTo>
                    <a:pt x="859189" y="62678"/>
                    <a:pt x="866485" y="69964"/>
                    <a:pt x="875803" y="71857"/>
                  </a:cubicBezTo>
                  <a:close/>
                  <a:moveTo>
                    <a:pt x="880540" y="34586"/>
                  </a:moveTo>
                  <a:cubicBezTo>
                    <a:pt x="888405" y="34586"/>
                    <a:pt x="894754" y="40950"/>
                    <a:pt x="894754" y="48800"/>
                  </a:cubicBezTo>
                  <a:cubicBezTo>
                    <a:pt x="894754" y="56650"/>
                    <a:pt x="888405" y="63013"/>
                    <a:pt x="880540" y="63013"/>
                  </a:cubicBezTo>
                  <a:cubicBezTo>
                    <a:pt x="872676" y="63013"/>
                    <a:pt x="866327" y="56650"/>
                    <a:pt x="866327" y="48800"/>
                  </a:cubicBezTo>
                  <a:cubicBezTo>
                    <a:pt x="866232" y="40968"/>
                    <a:pt x="872486" y="34534"/>
                    <a:pt x="880319" y="34429"/>
                  </a:cubicBezTo>
                  <a:cubicBezTo>
                    <a:pt x="880382" y="34429"/>
                    <a:pt x="880477" y="34428"/>
                    <a:pt x="880540" y="34428"/>
                  </a:cubicBezTo>
                  <a:close/>
                  <a:moveTo>
                    <a:pt x="875803" y="147820"/>
                  </a:moveTo>
                  <a:lnTo>
                    <a:pt x="875803" y="280795"/>
                  </a:lnTo>
                  <a:lnTo>
                    <a:pt x="1147817" y="280795"/>
                  </a:lnTo>
                  <a:lnTo>
                    <a:pt x="1264304" y="164245"/>
                  </a:lnTo>
                  <a:lnTo>
                    <a:pt x="1264304" y="0"/>
                  </a:lnTo>
                  <a:lnTo>
                    <a:pt x="1254829" y="0"/>
                  </a:lnTo>
                  <a:lnTo>
                    <a:pt x="1254829" y="160391"/>
                  </a:lnTo>
                  <a:lnTo>
                    <a:pt x="1143932" y="271319"/>
                  </a:lnTo>
                  <a:lnTo>
                    <a:pt x="885278" y="271319"/>
                  </a:lnTo>
                  <a:lnTo>
                    <a:pt x="885278" y="147662"/>
                  </a:lnTo>
                  <a:cubicBezTo>
                    <a:pt x="898102" y="145046"/>
                    <a:pt x="906377" y="132533"/>
                    <a:pt x="903755" y="119714"/>
                  </a:cubicBezTo>
                  <a:cubicBezTo>
                    <a:pt x="901134" y="106895"/>
                    <a:pt x="888627" y="98624"/>
                    <a:pt x="875803" y="101241"/>
                  </a:cubicBezTo>
                  <a:cubicBezTo>
                    <a:pt x="862979" y="103858"/>
                    <a:pt x="854704" y="116371"/>
                    <a:pt x="857325" y="129189"/>
                  </a:cubicBezTo>
                  <a:cubicBezTo>
                    <a:pt x="859220" y="138493"/>
                    <a:pt x="866485" y="145763"/>
                    <a:pt x="875803" y="147662"/>
                  </a:cubicBezTo>
                  <a:close/>
                  <a:moveTo>
                    <a:pt x="880540" y="110391"/>
                  </a:moveTo>
                  <a:cubicBezTo>
                    <a:pt x="888405" y="110391"/>
                    <a:pt x="894754" y="116755"/>
                    <a:pt x="894754" y="124605"/>
                  </a:cubicBezTo>
                  <a:cubicBezTo>
                    <a:pt x="894754" y="132455"/>
                    <a:pt x="888405" y="138818"/>
                    <a:pt x="880540" y="138818"/>
                  </a:cubicBezTo>
                  <a:cubicBezTo>
                    <a:pt x="872676" y="138818"/>
                    <a:pt x="866327" y="132455"/>
                    <a:pt x="866327" y="124605"/>
                  </a:cubicBezTo>
                  <a:cubicBezTo>
                    <a:pt x="866232" y="116773"/>
                    <a:pt x="872486" y="110339"/>
                    <a:pt x="880319" y="110235"/>
                  </a:cubicBezTo>
                  <a:cubicBezTo>
                    <a:pt x="880382" y="110234"/>
                    <a:pt x="880477" y="110233"/>
                    <a:pt x="880540" y="110233"/>
                  </a:cubicBezTo>
                  <a:close/>
                  <a:moveTo>
                    <a:pt x="41946" y="1462724"/>
                  </a:moveTo>
                  <a:lnTo>
                    <a:pt x="51421" y="1457260"/>
                  </a:lnTo>
                  <a:lnTo>
                    <a:pt x="51421" y="1266262"/>
                  </a:lnTo>
                  <a:lnTo>
                    <a:pt x="381963" y="1266262"/>
                  </a:lnTo>
                  <a:lnTo>
                    <a:pt x="398387" y="1256787"/>
                  </a:lnTo>
                  <a:lnTo>
                    <a:pt x="41946" y="1256787"/>
                  </a:lnTo>
                  <a:close/>
                  <a:moveTo>
                    <a:pt x="1861270" y="72015"/>
                  </a:moveTo>
                  <a:lnTo>
                    <a:pt x="1861270" y="129185"/>
                  </a:lnTo>
                  <a:lnTo>
                    <a:pt x="1946551" y="129185"/>
                  </a:lnTo>
                  <a:lnTo>
                    <a:pt x="1946551" y="0"/>
                  </a:lnTo>
                  <a:lnTo>
                    <a:pt x="1937075" y="0"/>
                  </a:lnTo>
                  <a:lnTo>
                    <a:pt x="1937075" y="119709"/>
                  </a:lnTo>
                  <a:lnTo>
                    <a:pt x="1870746" y="119709"/>
                  </a:lnTo>
                  <a:lnTo>
                    <a:pt x="1870746" y="71857"/>
                  </a:lnTo>
                  <a:cubicBezTo>
                    <a:pt x="1883570" y="69240"/>
                    <a:pt x="1891845" y="56728"/>
                    <a:pt x="1889223" y="43909"/>
                  </a:cubicBezTo>
                  <a:cubicBezTo>
                    <a:pt x="1886602" y="31090"/>
                    <a:pt x="1874094" y="22819"/>
                    <a:pt x="1861270" y="25436"/>
                  </a:cubicBezTo>
                  <a:cubicBezTo>
                    <a:pt x="1848446" y="28053"/>
                    <a:pt x="1840171" y="40566"/>
                    <a:pt x="1842792" y="53384"/>
                  </a:cubicBezTo>
                  <a:cubicBezTo>
                    <a:pt x="1844688" y="62687"/>
                    <a:pt x="1851952" y="69958"/>
                    <a:pt x="1861270" y="71857"/>
                  </a:cubicBezTo>
                  <a:close/>
                  <a:moveTo>
                    <a:pt x="1866008" y="34586"/>
                  </a:moveTo>
                  <a:cubicBezTo>
                    <a:pt x="1873873" y="34586"/>
                    <a:pt x="1880221" y="40950"/>
                    <a:pt x="1880221" y="48800"/>
                  </a:cubicBezTo>
                  <a:cubicBezTo>
                    <a:pt x="1880221" y="56650"/>
                    <a:pt x="1873873" y="63013"/>
                    <a:pt x="1866008" y="63013"/>
                  </a:cubicBezTo>
                  <a:cubicBezTo>
                    <a:pt x="1858143" y="63013"/>
                    <a:pt x="1851794" y="56650"/>
                    <a:pt x="1851794" y="48800"/>
                  </a:cubicBezTo>
                  <a:cubicBezTo>
                    <a:pt x="1851700" y="40968"/>
                    <a:pt x="1857953" y="34534"/>
                    <a:pt x="1865787" y="34429"/>
                  </a:cubicBezTo>
                  <a:cubicBezTo>
                    <a:pt x="1865850" y="34429"/>
                    <a:pt x="1865945" y="34428"/>
                    <a:pt x="1866008" y="34428"/>
                  </a:cubicBezTo>
                  <a:close/>
                  <a:moveTo>
                    <a:pt x="1567525" y="404610"/>
                  </a:moveTo>
                  <a:cubicBezTo>
                    <a:pt x="1554701" y="401995"/>
                    <a:pt x="1542193" y="410267"/>
                    <a:pt x="1539571" y="423088"/>
                  </a:cubicBezTo>
                  <a:cubicBezTo>
                    <a:pt x="1536950" y="435908"/>
                    <a:pt x="1545225" y="448426"/>
                    <a:pt x="1558049" y="451041"/>
                  </a:cubicBezTo>
                  <a:lnTo>
                    <a:pt x="1558049" y="587395"/>
                  </a:lnTo>
                  <a:lnTo>
                    <a:pt x="1567525" y="581931"/>
                  </a:lnTo>
                  <a:lnTo>
                    <a:pt x="1567525" y="450883"/>
                  </a:lnTo>
                  <a:cubicBezTo>
                    <a:pt x="1580349" y="448280"/>
                    <a:pt x="1588624" y="435776"/>
                    <a:pt x="1586034" y="422955"/>
                  </a:cubicBezTo>
                  <a:cubicBezTo>
                    <a:pt x="1584139" y="413631"/>
                    <a:pt x="1576843" y="406344"/>
                    <a:pt x="1567525" y="404452"/>
                  </a:cubicBezTo>
                  <a:close/>
                  <a:moveTo>
                    <a:pt x="1562787" y="442039"/>
                  </a:moveTo>
                  <a:cubicBezTo>
                    <a:pt x="1554922" y="442039"/>
                    <a:pt x="1548574" y="435674"/>
                    <a:pt x="1548574" y="427825"/>
                  </a:cubicBezTo>
                  <a:cubicBezTo>
                    <a:pt x="1548574" y="419976"/>
                    <a:pt x="1554922" y="413612"/>
                    <a:pt x="1562787" y="413612"/>
                  </a:cubicBezTo>
                  <a:cubicBezTo>
                    <a:pt x="1570652" y="413612"/>
                    <a:pt x="1577001" y="419976"/>
                    <a:pt x="1577001" y="427825"/>
                  </a:cubicBezTo>
                  <a:cubicBezTo>
                    <a:pt x="1576906" y="435614"/>
                    <a:pt x="1570589" y="441881"/>
                    <a:pt x="1562787" y="441881"/>
                  </a:cubicBezTo>
                  <a:close/>
                  <a:moveTo>
                    <a:pt x="2477187" y="44062"/>
                  </a:moveTo>
                  <a:lnTo>
                    <a:pt x="2477187" y="0"/>
                  </a:lnTo>
                  <a:lnTo>
                    <a:pt x="2467712" y="0"/>
                  </a:lnTo>
                  <a:lnTo>
                    <a:pt x="2467712" y="53379"/>
                  </a:lnTo>
                  <a:lnTo>
                    <a:pt x="2482620" y="53379"/>
                  </a:lnTo>
                  <a:lnTo>
                    <a:pt x="2499012" y="43904"/>
                  </a:lnTo>
                  <a:close/>
                  <a:moveTo>
                    <a:pt x="2325577" y="25584"/>
                  </a:moveTo>
                  <a:lnTo>
                    <a:pt x="2325577" y="0"/>
                  </a:lnTo>
                  <a:lnTo>
                    <a:pt x="2316101" y="0"/>
                  </a:lnTo>
                  <a:lnTo>
                    <a:pt x="2316101" y="25426"/>
                  </a:lnTo>
                  <a:cubicBezTo>
                    <a:pt x="2303277" y="28043"/>
                    <a:pt x="2295002" y="40556"/>
                    <a:pt x="2297623" y="53375"/>
                  </a:cubicBezTo>
                  <a:cubicBezTo>
                    <a:pt x="2300245" y="66193"/>
                    <a:pt x="2312753" y="74464"/>
                    <a:pt x="2325577" y="71847"/>
                  </a:cubicBezTo>
                  <a:cubicBezTo>
                    <a:pt x="2338401" y="69231"/>
                    <a:pt x="2346676" y="56718"/>
                    <a:pt x="2344054" y="43899"/>
                  </a:cubicBezTo>
                  <a:cubicBezTo>
                    <a:pt x="2342159" y="34596"/>
                    <a:pt x="2334894" y="27325"/>
                    <a:pt x="2325577" y="25426"/>
                  </a:cubicBezTo>
                  <a:close/>
                  <a:moveTo>
                    <a:pt x="2320839" y="63013"/>
                  </a:moveTo>
                  <a:cubicBezTo>
                    <a:pt x="2312974" y="63013"/>
                    <a:pt x="2306626" y="56650"/>
                    <a:pt x="2306626" y="48800"/>
                  </a:cubicBezTo>
                  <a:cubicBezTo>
                    <a:pt x="2306626" y="40950"/>
                    <a:pt x="2312974" y="34586"/>
                    <a:pt x="2320839" y="34586"/>
                  </a:cubicBezTo>
                  <a:cubicBezTo>
                    <a:pt x="2328704" y="34586"/>
                    <a:pt x="2335052" y="40950"/>
                    <a:pt x="2335052" y="48800"/>
                  </a:cubicBezTo>
                  <a:cubicBezTo>
                    <a:pt x="2334958" y="56588"/>
                    <a:pt x="2328641" y="62856"/>
                    <a:pt x="2320839" y="62855"/>
                  </a:cubicBezTo>
                  <a:close/>
                  <a:moveTo>
                    <a:pt x="2391906" y="105969"/>
                  </a:moveTo>
                  <a:lnTo>
                    <a:pt x="2401382" y="100505"/>
                  </a:lnTo>
                  <a:lnTo>
                    <a:pt x="2401382" y="0"/>
                  </a:lnTo>
                  <a:lnTo>
                    <a:pt x="2391906" y="0"/>
                  </a:lnTo>
                  <a:close/>
                  <a:moveTo>
                    <a:pt x="733668" y="650503"/>
                  </a:moveTo>
                  <a:lnTo>
                    <a:pt x="524729" y="650503"/>
                  </a:lnTo>
                  <a:cubicBezTo>
                    <a:pt x="522108" y="637686"/>
                    <a:pt x="509601" y="629414"/>
                    <a:pt x="496777" y="632032"/>
                  </a:cubicBezTo>
                  <a:cubicBezTo>
                    <a:pt x="483953" y="634647"/>
                    <a:pt x="475678" y="647161"/>
                    <a:pt x="478299" y="659979"/>
                  </a:cubicBezTo>
                  <a:cubicBezTo>
                    <a:pt x="480921" y="672796"/>
                    <a:pt x="493428" y="681068"/>
                    <a:pt x="506252" y="678450"/>
                  </a:cubicBezTo>
                  <a:cubicBezTo>
                    <a:pt x="515570" y="676552"/>
                    <a:pt x="522835" y="669281"/>
                    <a:pt x="524729" y="659979"/>
                  </a:cubicBezTo>
                  <a:lnTo>
                    <a:pt x="724192" y="659979"/>
                  </a:lnTo>
                  <a:lnTo>
                    <a:pt x="724192" y="726308"/>
                  </a:lnTo>
                  <a:lnTo>
                    <a:pt x="648387" y="726308"/>
                  </a:lnTo>
                  <a:lnTo>
                    <a:pt x="648387" y="1105334"/>
                  </a:lnTo>
                  <a:lnTo>
                    <a:pt x="600535" y="1105334"/>
                  </a:lnTo>
                  <a:cubicBezTo>
                    <a:pt x="597914" y="1092517"/>
                    <a:pt x="585406" y="1084245"/>
                    <a:pt x="572582" y="1086863"/>
                  </a:cubicBezTo>
                  <a:cubicBezTo>
                    <a:pt x="559758" y="1089478"/>
                    <a:pt x="551483" y="1101993"/>
                    <a:pt x="554104" y="1114810"/>
                  </a:cubicBezTo>
                  <a:cubicBezTo>
                    <a:pt x="556726" y="1127627"/>
                    <a:pt x="569234" y="1135900"/>
                    <a:pt x="582058" y="1133281"/>
                  </a:cubicBezTo>
                  <a:cubicBezTo>
                    <a:pt x="591375" y="1131383"/>
                    <a:pt x="598640" y="1124112"/>
                    <a:pt x="600535" y="1114810"/>
                  </a:cubicBezTo>
                  <a:lnTo>
                    <a:pt x="644565" y="1114810"/>
                  </a:lnTo>
                  <a:lnTo>
                    <a:pt x="657863" y="1107135"/>
                  </a:lnTo>
                  <a:lnTo>
                    <a:pt x="657863" y="735626"/>
                  </a:lnTo>
                  <a:lnTo>
                    <a:pt x="733668" y="735626"/>
                  </a:lnTo>
                  <a:close/>
                  <a:moveTo>
                    <a:pt x="501515" y="669454"/>
                  </a:moveTo>
                  <a:cubicBezTo>
                    <a:pt x="493650" y="669454"/>
                    <a:pt x="487301" y="663090"/>
                    <a:pt x="487301" y="655241"/>
                  </a:cubicBezTo>
                  <a:cubicBezTo>
                    <a:pt x="487301" y="647392"/>
                    <a:pt x="493650" y="641028"/>
                    <a:pt x="501515" y="641028"/>
                  </a:cubicBezTo>
                  <a:cubicBezTo>
                    <a:pt x="509379" y="641028"/>
                    <a:pt x="515728" y="647392"/>
                    <a:pt x="515728" y="655241"/>
                  </a:cubicBezTo>
                  <a:cubicBezTo>
                    <a:pt x="515633" y="663030"/>
                    <a:pt x="509316" y="669297"/>
                    <a:pt x="501515" y="669297"/>
                  </a:cubicBezTo>
                  <a:close/>
                  <a:moveTo>
                    <a:pt x="577320" y="1124286"/>
                  </a:moveTo>
                  <a:cubicBezTo>
                    <a:pt x="569455" y="1124286"/>
                    <a:pt x="563106" y="1117921"/>
                    <a:pt x="563106" y="1110072"/>
                  </a:cubicBezTo>
                  <a:cubicBezTo>
                    <a:pt x="563106" y="1102223"/>
                    <a:pt x="569455" y="1095859"/>
                    <a:pt x="577320" y="1095859"/>
                  </a:cubicBezTo>
                  <a:cubicBezTo>
                    <a:pt x="585185" y="1095859"/>
                    <a:pt x="591533" y="1102223"/>
                    <a:pt x="591533" y="1110072"/>
                  </a:cubicBezTo>
                  <a:cubicBezTo>
                    <a:pt x="591438" y="1117861"/>
                    <a:pt x="585121" y="1124128"/>
                    <a:pt x="577320" y="1124128"/>
                  </a:cubicBezTo>
                  <a:close/>
                  <a:moveTo>
                    <a:pt x="1870746" y="177195"/>
                  </a:moveTo>
                  <a:cubicBezTo>
                    <a:pt x="1857922" y="174581"/>
                    <a:pt x="1845414" y="182855"/>
                    <a:pt x="1842792" y="195674"/>
                  </a:cubicBezTo>
                  <a:cubicBezTo>
                    <a:pt x="1840203" y="208493"/>
                    <a:pt x="1848446" y="221004"/>
                    <a:pt x="1861270" y="223618"/>
                  </a:cubicBezTo>
                  <a:cubicBezTo>
                    <a:pt x="1874094" y="226231"/>
                    <a:pt x="1886602" y="217963"/>
                    <a:pt x="1889223" y="205148"/>
                  </a:cubicBezTo>
                  <a:lnTo>
                    <a:pt x="2022356" y="205148"/>
                  </a:lnTo>
                  <a:lnTo>
                    <a:pt x="2022356" y="0"/>
                  </a:lnTo>
                  <a:lnTo>
                    <a:pt x="2012880" y="0"/>
                  </a:lnTo>
                  <a:lnTo>
                    <a:pt x="2012880" y="195514"/>
                  </a:lnTo>
                  <a:lnTo>
                    <a:pt x="1889223" y="195514"/>
                  </a:lnTo>
                  <a:cubicBezTo>
                    <a:pt x="1887328" y="186204"/>
                    <a:pt x="1880063" y="178927"/>
                    <a:pt x="1870746" y="177037"/>
                  </a:cubicBezTo>
                  <a:close/>
                  <a:moveTo>
                    <a:pt x="1866008" y="214623"/>
                  </a:moveTo>
                  <a:cubicBezTo>
                    <a:pt x="1858143" y="214623"/>
                    <a:pt x="1851794" y="208260"/>
                    <a:pt x="1851794" y="200410"/>
                  </a:cubicBezTo>
                  <a:cubicBezTo>
                    <a:pt x="1851794" y="192560"/>
                    <a:pt x="1858143" y="186196"/>
                    <a:pt x="1866008" y="186196"/>
                  </a:cubicBezTo>
                  <a:cubicBezTo>
                    <a:pt x="1873873" y="186196"/>
                    <a:pt x="1880221" y="192560"/>
                    <a:pt x="1880221" y="200410"/>
                  </a:cubicBezTo>
                  <a:cubicBezTo>
                    <a:pt x="1880126" y="208198"/>
                    <a:pt x="1873809" y="214466"/>
                    <a:pt x="1866008" y="214465"/>
                  </a:cubicBezTo>
                  <a:close/>
                  <a:moveTo>
                    <a:pt x="554104" y="1029529"/>
                  </a:moveTo>
                  <a:cubicBezTo>
                    <a:pt x="551483" y="1042350"/>
                    <a:pt x="559758" y="1054861"/>
                    <a:pt x="572582" y="1057473"/>
                  </a:cubicBezTo>
                  <a:cubicBezTo>
                    <a:pt x="585406" y="1060088"/>
                    <a:pt x="597914" y="1051813"/>
                    <a:pt x="600535" y="1038992"/>
                  </a:cubicBezTo>
                  <a:cubicBezTo>
                    <a:pt x="603125" y="1026178"/>
                    <a:pt x="594881" y="1013670"/>
                    <a:pt x="582058" y="1011052"/>
                  </a:cubicBezTo>
                  <a:lnTo>
                    <a:pt x="582058" y="754262"/>
                  </a:lnTo>
                  <a:cubicBezTo>
                    <a:pt x="594881" y="751646"/>
                    <a:pt x="603156" y="739132"/>
                    <a:pt x="600535" y="726315"/>
                  </a:cubicBezTo>
                  <a:cubicBezTo>
                    <a:pt x="597914" y="713494"/>
                    <a:pt x="585406" y="705225"/>
                    <a:pt x="572582" y="707840"/>
                  </a:cubicBezTo>
                  <a:cubicBezTo>
                    <a:pt x="559758" y="710459"/>
                    <a:pt x="551483" y="722970"/>
                    <a:pt x="554104" y="735790"/>
                  </a:cubicBezTo>
                  <a:cubicBezTo>
                    <a:pt x="556000" y="745092"/>
                    <a:pt x="563264" y="752363"/>
                    <a:pt x="572582" y="754262"/>
                  </a:cubicBezTo>
                  <a:lnTo>
                    <a:pt x="572582" y="1011052"/>
                  </a:lnTo>
                  <a:cubicBezTo>
                    <a:pt x="563328" y="1012918"/>
                    <a:pt x="556063" y="1020123"/>
                    <a:pt x="554104" y="1029371"/>
                  </a:cubicBezTo>
                  <a:close/>
                  <a:moveTo>
                    <a:pt x="563106" y="731046"/>
                  </a:moveTo>
                  <a:cubicBezTo>
                    <a:pt x="563106" y="723197"/>
                    <a:pt x="569455" y="716833"/>
                    <a:pt x="577320" y="716833"/>
                  </a:cubicBezTo>
                  <a:cubicBezTo>
                    <a:pt x="585185" y="716833"/>
                    <a:pt x="591533" y="723197"/>
                    <a:pt x="591533" y="731046"/>
                  </a:cubicBezTo>
                  <a:cubicBezTo>
                    <a:pt x="591533" y="738895"/>
                    <a:pt x="585185" y="745260"/>
                    <a:pt x="577320" y="745260"/>
                  </a:cubicBezTo>
                  <a:cubicBezTo>
                    <a:pt x="569487" y="745279"/>
                    <a:pt x="563138" y="738943"/>
                    <a:pt x="563106" y="731109"/>
                  </a:cubicBezTo>
                  <a:cubicBezTo>
                    <a:pt x="563106" y="731037"/>
                    <a:pt x="563106" y="730961"/>
                    <a:pt x="563106" y="730888"/>
                  </a:cubicBezTo>
                  <a:close/>
                  <a:moveTo>
                    <a:pt x="577320" y="1020053"/>
                  </a:moveTo>
                  <a:cubicBezTo>
                    <a:pt x="585185" y="1020053"/>
                    <a:pt x="591533" y="1026418"/>
                    <a:pt x="591533" y="1034267"/>
                  </a:cubicBezTo>
                  <a:cubicBezTo>
                    <a:pt x="591533" y="1042116"/>
                    <a:pt x="585185" y="1048480"/>
                    <a:pt x="577320" y="1048480"/>
                  </a:cubicBezTo>
                  <a:cubicBezTo>
                    <a:pt x="569455" y="1048480"/>
                    <a:pt x="563106" y="1042116"/>
                    <a:pt x="563106" y="1034267"/>
                  </a:cubicBezTo>
                  <a:cubicBezTo>
                    <a:pt x="563011" y="1026434"/>
                    <a:pt x="569265" y="1020003"/>
                    <a:pt x="577098" y="1019896"/>
                  </a:cubicBezTo>
                  <a:cubicBezTo>
                    <a:pt x="577162" y="1019896"/>
                    <a:pt x="577257" y="1019896"/>
                    <a:pt x="577320" y="1019896"/>
                  </a:cubicBezTo>
                  <a:close/>
                  <a:moveTo>
                    <a:pt x="1633854" y="72015"/>
                  </a:moveTo>
                  <a:cubicBezTo>
                    <a:pt x="1646678" y="74634"/>
                    <a:pt x="1659186" y="66365"/>
                    <a:pt x="1661807" y="53547"/>
                  </a:cubicBezTo>
                  <a:cubicBezTo>
                    <a:pt x="1661807" y="53544"/>
                    <a:pt x="1661807" y="53541"/>
                    <a:pt x="1661807" y="53537"/>
                  </a:cubicBezTo>
                  <a:lnTo>
                    <a:pt x="1785465" y="53537"/>
                  </a:lnTo>
                  <a:lnTo>
                    <a:pt x="1785465" y="252842"/>
                  </a:lnTo>
                  <a:cubicBezTo>
                    <a:pt x="1772641" y="255458"/>
                    <a:pt x="1764366" y="267971"/>
                    <a:pt x="1766987" y="280790"/>
                  </a:cubicBezTo>
                  <a:cubicBezTo>
                    <a:pt x="1769609" y="293609"/>
                    <a:pt x="1782117" y="301880"/>
                    <a:pt x="1794941" y="299263"/>
                  </a:cubicBezTo>
                  <a:cubicBezTo>
                    <a:pt x="1807764" y="296646"/>
                    <a:pt x="1816039" y="284133"/>
                    <a:pt x="1813418" y="271315"/>
                  </a:cubicBezTo>
                  <a:cubicBezTo>
                    <a:pt x="1811523" y="262011"/>
                    <a:pt x="1804258" y="254741"/>
                    <a:pt x="1794941" y="252842"/>
                  </a:cubicBezTo>
                  <a:lnTo>
                    <a:pt x="1794941" y="43904"/>
                  </a:lnTo>
                  <a:lnTo>
                    <a:pt x="1661807" y="43904"/>
                  </a:lnTo>
                  <a:cubicBezTo>
                    <a:pt x="1659186" y="31086"/>
                    <a:pt x="1646678" y="22818"/>
                    <a:pt x="1633854" y="25438"/>
                  </a:cubicBezTo>
                  <a:cubicBezTo>
                    <a:pt x="1621031" y="28058"/>
                    <a:pt x="1612756" y="40573"/>
                    <a:pt x="1615377" y="53391"/>
                  </a:cubicBezTo>
                  <a:cubicBezTo>
                    <a:pt x="1617304" y="62690"/>
                    <a:pt x="1624569" y="69956"/>
                    <a:pt x="1633854" y="71857"/>
                  </a:cubicBezTo>
                  <a:close/>
                  <a:moveTo>
                    <a:pt x="1804416" y="276215"/>
                  </a:moveTo>
                  <a:cubicBezTo>
                    <a:pt x="1804416" y="284065"/>
                    <a:pt x="1798067" y="290429"/>
                    <a:pt x="1790203" y="290429"/>
                  </a:cubicBezTo>
                  <a:cubicBezTo>
                    <a:pt x="1782338" y="290429"/>
                    <a:pt x="1775989" y="284065"/>
                    <a:pt x="1775989" y="276215"/>
                  </a:cubicBezTo>
                  <a:cubicBezTo>
                    <a:pt x="1775989" y="268365"/>
                    <a:pt x="1782338" y="262002"/>
                    <a:pt x="1790203" y="262002"/>
                  </a:cubicBezTo>
                  <a:cubicBezTo>
                    <a:pt x="1798004" y="262001"/>
                    <a:pt x="1804321" y="268269"/>
                    <a:pt x="1804416" y="276057"/>
                  </a:cubicBezTo>
                  <a:close/>
                  <a:moveTo>
                    <a:pt x="1638592" y="34586"/>
                  </a:moveTo>
                  <a:cubicBezTo>
                    <a:pt x="1646457" y="34586"/>
                    <a:pt x="1652806" y="40950"/>
                    <a:pt x="1652806" y="48800"/>
                  </a:cubicBezTo>
                  <a:cubicBezTo>
                    <a:pt x="1652806" y="56650"/>
                    <a:pt x="1646457" y="63013"/>
                    <a:pt x="1638592" y="63013"/>
                  </a:cubicBezTo>
                  <a:cubicBezTo>
                    <a:pt x="1630728" y="63013"/>
                    <a:pt x="1624379" y="56650"/>
                    <a:pt x="1624379" y="48800"/>
                  </a:cubicBezTo>
                  <a:cubicBezTo>
                    <a:pt x="1624284" y="40968"/>
                    <a:pt x="1630538" y="34534"/>
                    <a:pt x="1638371" y="34429"/>
                  </a:cubicBezTo>
                  <a:cubicBezTo>
                    <a:pt x="1638434" y="34429"/>
                    <a:pt x="1638529" y="34428"/>
                    <a:pt x="1638592" y="34428"/>
                  </a:cubicBezTo>
                  <a:close/>
                  <a:moveTo>
                    <a:pt x="1586002" y="347282"/>
                  </a:moveTo>
                  <a:cubicBezTo>
                    <a:pt x="1583381" y="334465"/>
                    <a:pt x="1570873" y="326193"/>
                    <a:pt x="1558049" y="328811"/>
                  </a:cubicBezTo>
                  <a:cubicBezTo>
                    <a:pt x="1545225" y="331427"/>
                    <a:pt x="1536950" y="343941"/>
                    <a:pt x="1539571" y="356758"/>
                  </a:cubicBezTo>
                  <a:cubicBezTo>
                    <a:pt x="1542193" y="369576"/>
                    <a:pt x="1554701" y="377848"/>
                    <a:pt x="1567525" y="375229"/>
                  </a:cubicBezTo>
                  <a:cubicBezTo>
                    <a:pt x="1576843" y="373331"/>
                    <a:pt x="1584107" y="366060"/>
                    <a:pt x="1586002" y="356758"/>
                  </a:cubicBezTo>
                  <a:lnTo>
                    <a:pt x="1719135" y="356758"/>
                  </a:lnTo>
                  <a:lnTo>
                    <a:pt x="1719135" y="147662"/>
                  </a:lnTo>
                  <a:cubicBezTo>
                    <a:pt x="1731959" y="145046"/>
                    <a:pt x="1740234" y="132533"/>
                    <a:pt x="1737612" y="119714"/>
                  </a:cubicBezTo>
                  <a:cubicBezTo>
                    <a:pt x="1734991" y="106895"/>
                    <a:pt x="1722484" y="98624"/>
                    <a:pt x="1709660" y="101241"/>
                  </a:cubicBezTo>
                  <a:cubicBezTo>
                    <a:pt x="1696836" y="103858"/>
                    <a:pt x="1688561" y="116371"/>
                    <a:pt x="1691182" y="129189"/>
                  </a:cubicBezTo>
                  <a:cubicBezTo>
                    <a:pt x="1693077" y="138493"/>
                    <a:pt x="1700342" y="145763"/>
                    <a:pt x="1709660" y="147662"/>
                  </a:cubicBezTo>
                  <a:lnTo>
                    <a:pt x="1709660" y="347125"/>
                  </a:lnTo>
                  <a:close/>
                  <a:moveTo>
                    <a:pt x="1562787" y="366234"/>
                  </a:moveTo>
                  <a:cubicBezTo>
                    <a:pt x="1554922" y="366234"/>
                    <a:pt x="1548574" y="359869"/>
                    <a:pt x="1548574" y="352020"/>
                  </a:cubicBezTo>
                  <a:cubicBezTo>
                    <a:pt x="1548574" y="344171"/>
                    <a:pt x="1554922" y="337807"/>
                    <a:pt x="1562787" y="337807"/>
                  </a:cubicBezTo>
                  <a:cubicBezTo>
                    <a:pt x="1570652" y="337807"/>
                    <a:pt x="1577001" y="344171"/>
                    <a:pt x="1577001" y="352020"/>
                  </a:cubicBezTo>
                  <a:cubicBezTo>
                    <a:pt x="1576906" y="359809"/>
                    <a:pt x="1570589" y="366076"/>
                    <a:pt x="1562787" y="366076"/>
                  </a:cubicBezTo>
                  <a:close/>
                  <a:moveTo>
                    <a:pt x="1700184" y="124605"/>
                  </a:moveTo>
                  <a:cubicBezTo>
                    <a:pt x="1700184" y="116755"/>
                    <a:pt x="1706533" y="110391"/>
                    <a:pt x="1714398" y="110391"/>
                  </a:cubicBezTo>
                  <a:cubicBezTo>
                    <a:pt x="1722262" y="110391"/>
                    <a:pt x="1728611" y="116755"/>
                    <a:pt x="1728611" y="124605"/>
                  </a:cubicBezTo>
                  <a:cubicBezTo>
                    <a:pt x="1728611" y="132455"/>
                    <a:pt x="1722262" y="138818"/>
                    <a:pt x="1714398" y="138818"/>
                  </a:cubicBezTo>
                  <a:cubicBezTo>
                    <a:pt x="1706564" y="138836"/>
                    <a:pt x="1700216" y="132502"/>
                    <a:pt x="1700184" y="124669"/>
                  </a:cubicBezTo>
                  <a:cubicBezTo>
                    <a:pt x="1700184" y="124595"/>
                    <a:pt x="1700184" y="124521"/>
                    <a:pt x="1700184" y="124447"/>
                  </a:cubicBezTo>
                  <a:close/>
                  <a:moveTo>
                    <a:pt x="1330634" y="72015"/>
                  </a:moveTo>
                  <a:cubicBezTo>
                    <a:pt x="1343458" y="74634"/>
                    <a:pt x="1355965" y="66365"/>
                    <a:pt x="1358586" y="53547"/>
                  </a:cubicBezTo>
                  <a:cubicBezTo>
                    <a:pt x="1358586" y="53544"/>
                    <a:pt x="1358586" y="53541"/>
                    <a:pt x="1358586" y="53537"/>
                  </a:cubicBezTo>
                  <a:lnTo>
                    <a:pt x="1415915" y="53537"/>
                  </a:lnTo>
                  <a:lnTo>
                    <a:pt x="1415915" y="0"/>
                  </a:lnTo>
                  <a:lnTo>
                    <a:pt x="1406439" y="0"/>
                  </a:lnTo>
                  <a:lnTo>
                    <a:pt x="1406439" y="43904"/>
                  </a:lnTo>
                  <a:lnTo>
                    <a:pt x="1358586" y="43904"/>
                  </a:lnTo>
                  <a:cubicBezTo>
                    <a:pt x="1355965" y="31086"/>
                    <a:pt x="1343458" y="22818"/>
                    <a:pt x="1330634" y="25438"/>
                  </a:cubicBezTo>
                  <a:cubicBezTo>
                    <a:pt x="1317810" y="28058"/>
                    <a:pt x="1309535" y="40573"/>
                    <a:pt x="1312156" y="53391"/>
                  </a:cubicBezTo>
                  <a:cubicBezTo>
                    <a:pt x="1314083" y="62690"/>
                    <a:pt x="1321348" y="69956"/>
                    <a:pt x="1330634" y="71857"/>
                  </a:cubicBezTo>
                  <a:close/>
                  <a:moveTo>
                    <a:pt x="1335372" y="34586"/>
                  </a:moveTo>
                  <a:cubicBezTo>
                    <a:pt x="1343236" y="34586"/>
                    <a:pt x="1349585" y="40950"/>
                    <a:pt x="1349585" y="48800"/>
                  </a:cubicBezTo>
                  <a:cubicBezTo>
                    <a:pt x="1349585" y="56650"/>
                    <a:pt x="1343236" y="63013"/>
                    <a:pt x="1335372" y="63013"/>
                  </a:cubicBezTo>
                  <a:cubicBezTo>
                    <a:pt x="1327507" y="63013"/>
                    <a:pt x="1321158" y="56650"/>
                    <a:pt x="1321158" y="48800"/>
                  </a:cubicBezTo>
                  <a:cubicBezTo>
                    <a:pt x="1321063" y="40968"/>
                    <a:pt x="1327317" y="34534"/>
                    <a:pt x="1335150" y="34429"/>
                  </a:cubicBezTo>
                  <a:cubicBezTo>
                    <a:pt x="1335214" y="34429"/>
                    <a:pt x="1335308" y="34428"/>
                    <a:pt x="1335372" y="34428"/>
                  </a:cubicBezTo>
                  <a:close/>
                  <a:moveTo>
                    <a:pt x="2249772" y="25584"/>
                  </a:moveTo>
                  <a:cubicBezTo>
                    <a:pt x="2236948" y="22968"/>
                    <a:pt x="2224440" y="31240"/>
                    <a:pt x="2221818" y="44062"/>
                  </a:cubicBezTo>
                  <a:cubicBezTo>
                    <a:pt x="2219197" y="56883"/>
                    <a:pt x="2227472" y="69398"/>
                    <a:pt x="2240296" y="72015"/>
                  </a:cubicBezTo>
                  <a:lnTo>
                    <a:pt x="2240296" y="193335"/>
                  </a:lnTo>
                  <a:lnTo>
                    <a:pt x="2249772" y="187871"/>
                  </a:lnTo>
                  <a:lnTo>
                    <a:pt x="2249772" y="71857"/>
                  </a:lnTo>
                  <a:cubicBezTo>
                    <a:pt x="2262596" y="69253"/>
                    <a:pt x="2270871" y="56749"/>
                    <a:pt x="2268280" y="43928"/>
                  </a:cubicBezTo>
                  <a:cubicBezTo>
                    <a:pt x="2266386" y="34605"/>
                    <a:pt x="2259089" y="27319"/>
                    <a:pt x="2249772" y="25426"/>
                  </a:cubicBezTo>
                  <a:close/>
                  <a:moveTo>
                    <a:pt x="2245034" y="63013"/>
                  </a:moveTo>
                  <a:cubicBezTo>
                    <a:pt x="2237169" y="63013"/>
                    <a:pt x="2230820" y="56650"/>
                    <a:pt x="2230820" y="48800"/>
                  </a:cubicBezTo>
                  <a:cubicBezTo>
                    <a:pt x="2230820" y="40950"/>
                    <a:pt x="2237169" y="34586"/>
                    <a:pt x="2245034" y="34586"/>
                  </a:cubicBezTo>
                  <a:cubicBezTo>
                    <a:pt x="2252899" y="34586"/>
                    <a:pt x="2259247" y="40950"/>
                    <a:pt x="2259247" y="48800"/>
                  </a:cubicBezTo>
                  <a:cubicBezTo>
                    <a:pt x="2259152" y="56588"/>
                    <a:pt x="2252835" y="62856"/>
                    <a:pt x="2245034" y="62855"/>
                  </a:cubicBezTo>
                  <a:close/>
                  <a:moveTo>
                    <a:pt x="827950" y="811589"/>
                  </a:moveTo>
                  <a:cubicBezTo>
                    <a:pt x="830572" y="798769"/>
                    <a:pt x="822297" y="786251"/>
                    <a:pt x="809473" y="783636"/>
                  </a:cubicBezTo>
                  <a:cubicBezTo>
                    <a:pt x="796649" y="781021"/>
                    <a:pt x="784141" y="789293"/>
                    <a:pt x="781520" y="802114"/>
                  </a:cubicBezTo>
                  <a:lnTo>
                    <a:pt x="724192" y="802114"/>
                  </a:lnTo>
                  <a:lnTo>
                    <a:pt x="724192" y="1068822"/>
                  </a:lnTo>
                  <a:lnTo>
                    <a:pt x="733668" y="1063357"/>
                  </a:lnTo>
                  <a:lnTo>
                    <a:pt x="733668" y="811431"/>
                  </a:lnTo>
                  <a:lnTo>
                    <a:pt x="781520" y="811431"/>
                  </a:lnTo>
                  <a:cubicBezTo>
                    <a:pt x="784110" y="824252"/>
                    <a:pt x="796618" y="832537"/>
                    <a:pt x="809442" y="829934"/>
                  </a:cubicBezTo>
                  <a:cubicBezTo>
                    <a:pt x="818759" y="828039"/>
                    <a:pt x="826056" y="820752"/>
                    <a:pt x="827950" y="811431"/>
                  </a:cubicBezTo>
                  <a:close/>
                  <a:moveTo>
                    <a:pt x="790522" y="806851"/>
                  </a:moveTo>
                  <a:cubicBezTo>
                    <a:pt x="790522" y="799002"/>
                    <a:pt x="796871" y="792638"/>
                    <a:pt x="804735" y="792638"/>
                  </a:cubicBezTo>
                  <a:cubicBezTo>
                    <a:pt x="812600" y="792638"/>
                    <a:pt x="818949" y="799002"/>
                    <a:pt x="818949" y="806851"/>
                  </a:cubicBezTo>
                  <a:cubicBezTo>
                    <a:pt x="818949" y="814700"/>
                    <a:pt x="812600" y="821065"/>
                    <a:pt x="804735" y="821065"/>
                  </a:cubicBezTo>
                  <a:cubicBezTo>
                    <a:pt x="796902" y="821084"/>
                    <a:pt x="790553" y="814748"/>
                    <a:pt x="790522" y="806915"/>
                  </a:cubicBezTo>
                  <a:cubicBezTo>
                    <a:pt x="790522" y="806842"/>
                    <a:pt x="790522" y="806766"/>
                    <a:pt x="790522" y="806693"/>
                  </a:cubicBezTo>
                  <a:close/>
                  <a:moveTo>
                    <a:pt x="2325577" y="101389"/>
                  </a:moveTo>
                  <a:cubicBezTo>
                    <a:pt x="2312753" y="98773"/>
                    <a:pt x="2300245" y="107045"/>
                    <a:pt x="2297623" y="119867"/>
                  </a:cubicBezTo>
                  <a:cubicBezTo>
                    <a:pt x="2295002" y="132688"/>
                    <a:pt x="2303277" y="145204"/>
                    <a:pt x="2316101" y="147820"/>
                  </a:cubicBezTo>
                  <a:lnTo>
                    <a:pt x="2316101" y="149747"/>
                  </a:lnTo>
                  <a:lnTo>
                    <a:pt x="2342222" y="134649"/>
                  </a:lnTo>
                  <a:cubicBezTo>
                    <a:pt x="2343044" y="132960"/>
                    <a:pt x="2343644" y="131178"/>
                    <a:pt x="2344054" y="129343"/>
                  </a:cubicBezTo>
                  <a:cubicBezTo>
                    <a:pt x="2346771" y="116542"/>
                    <a:pt x="2338558" y="103974"/>
                    <a:pt x="2325767" y="101271"/>
                  </a:cubicBezTo>
                  <a:cubicBezTo>
                    <a:pt x="2325703" y="101258"/>
                    <a:pt x="2325640" y="101244"/>
                    <a:pt x="2325577" y="101231"/>
                  </a:cubicBezTo>
                  <a:close/>
                  <a:moveTo>
                    <a:pt x="2320839" y="138818"/>
                  </a:moveTo>
                  <a:cubicBezTo>
                    <a:pt x="2312974" y="138818"/>
                    <a:pt x="2306626" y="132455"/>
                    <a:pt x="2306626" y="124605"/>
                  </a:cubicBezTo>
                  <a:cubicBezTo>
                    <a:pt x="2306626" y="116755"/>
                    <a:pt x="2312974" y="110391"/>
                    <a:pt x="2320839" y="110391"/>
                  </a:cubicBezTo>
                  <a:cubicBezTo>
                    <a:pt x="2328704" y="110391"/>
                    <a:pt x="2335052" y="116755"/>
                    <a:pt x="2335052" y="124605"/>
                  </a:cubicBezTo>
                  <a:cubicBezTo>
                    <a:pt x="2334958" y="132393"/>
                    <a:pt x="2328641" y="138661"/>
                    <a:pt x="2320839" y="138660"/>
                  </a:cubicBezTo>
                  <a:close/>
                  <a:moveTo>
                    <a:pt x="297314" y="584174"/>
                  </a:moveTo>
                  <a:cubicBezTo>
                    <a:pt x="299936" y="571353"/>
                    <a:pt x="291660" y="558842"/>
                    <a:pt x="278837" y="556230"/>
                  </a:cubicBezTo>
                  <a:cubicBezTo>
                    <a:pt x="266013" y="553615"/>
                    <a:pt x="253505" y="561890"/>
                    <a:pt x="250884" y="574711"/>
                  </a:cubicBezTo>
                  <a:cubicBezTo>
                    <a:pt x="248294" y="587525"/>
                    <a:pt x="256537" y="600033"/>
                    <a:pt x="269361" y="602651"/>
                  </a:cubicBezTo>
                  <a:lnTo>
                    <a:pt x="269361" y="963042"/>
                  </a:lnTo>
                  <a:lnTo>
                    <a:pt x="345166" y="963042"/>
                  </a:lnTo>
                  <a:lnTo>
                    <a:pt x="345166" y="1010894"/>
                  </a:lnTo>
                  <a:cubicBezTo>
                    <a:pt x="332342" y="1013509"/>
                    <a:pt x="324067" y="1026023"/>
                    <a:pt x="326689" y="1038841"/>
                  </a:cubicBezTo>
                  <a:cubicBezTo>
                    <a:pt x="329310" y="1051661"/>
                    <a:pt x="341818" y="1059930"/>
                    <a:pt x="354642" y="1057315"/>
                  </a:cubicBezTo>
                  <a:cubicBezTo>
                    <a:pt x="367466" y="1054700"/>
                    <a:pt x="375741" y="1042185"/>
                    <a:pt x="373119" y="1029365"/>
                  </a:cubicBezTo>
                  <a:cubicBezTo>
                    <a:pt x="371224" y="1020063"/>
                    <a:pt x="363960" y="1012792"/>
                    <a:pt x="354642" y="1010894"/>
                  </a:cubicBezTo>
                  <a:lnTo>
                    <a:pt x="354642" y="953566"/>
                  </a:lnTo>
                  <a:lnTo>
                    <a:pt x="278837" y="953566"/>
                  </a:lnTo>
                  <a:lnTo>
                    <a:pt x="278837" y="602493"/>
                  </a:lnTo>
                  <a:cubicBezTo>
                    <a:pt x="288154" y="600604"/>
                    <a:pt x="295419" y="593327"/>
                    <a:pt x="297314" y="584016"/>
                  </a:cubicBezTo>
                  <a:close/>
                  <a:moveTo>
                    <a:pt x="364118" y="1034267"/>
                  </a:moveTo>
                  <a:cubicBezTo>
                    <a:pt x="364118" y="1042116"/>
                    <a:pt x="357769" y="1048480"/>
                    <a:pt x="349904" y="1048480"/>
                  </a:cubicBezTo>
                  <a:cubicBezTo>
                    <a:pt x="342039" y="1048480"/>
                    <a:pt x="335691" y="1042116"/>
                    <a:pt x="335691" y="1034267"/>
                  </a:cubicBezTo>
                  <a:cubicBezTo>
                    <a:pt x="335691" y="1026418"/>
                    <a:pt x="342039" y="1020053"/>
                    <a:pt x="349904" y="1020053"/>
                  </a:cubicBezTo>
                  <a:cubicBezTo>
                    <a:pt x="357706" y="1020053"/>
                    <a:pt x="364023" y="1026320"/>
                    <a:pt x="364118" y="1034109"/>
                  </a:cubicBezTo>
                  <a:close/>
                  <a:moveTo>
                    <a:pt x="274099" y="593649"/>
                  </a:moveTo>
                  <a:cubicBezTo>
                    <a:pt x="266234" y="593649"/>
                    <a:pt x="259886" y="587285"/>
                    <a:pt x="259886" y="579436"/>
                  </a:cubicBezTo>
                  <a:cubicBezTo>
                    <a:pt x="259886" y="571587"/>
                    <a:pt x="266234" y="565222"/>
                    <a:pt x="274099" y="565222"/>
                  </a:cubicBezTo>
                  <a:cubicBezTo>
                    <a:pt x="281964" y="565222"/>
                    <a:pt x="288312" y="571587"/>
                    <a:pt x="288312" y="579436"/>
                  </a:cubicBezTo>
                  <a:cubicBezTo>
                    <a:pt x="288218" y="587225"/>
                    <a:pt x="281901" y="593491"/>
                    <a:pt x="274099" y="593491"/>
                  </a:cubicBezTo>
                  <a:close/>
                  <a:moveTo>
                    <a:pt x="1055366" y="508368"/>
                  </a:moveTo>
                  <a:cubicBezTo>
                    <a:pt x="1057988" y="495548"/>
                    <a:pt x="1049713" y="483031"/>
                    <a:pt x="1036889" y="480415"/>
                  </a:cubicBezTo>
                  <a:cubicBezTo>
                    <a:pt x="1024065" y="477800"/>
                    <a:pt x="1011557" y="486072"/>
                    <a:pt x="1008935" y="498893"/>
                  </a:cubicBezTo>
                  <a:lnTo>
                    <a:pt x="600535" y="498893"/>
                  </a:lnTo>
                  <a:cubicBezTo>
                    <a:pt x="597914" y="486075"/>
                    <a:pt x="585406" y="477803"/>
                    <a:pt x="572582" y="480422"/>
                  </a:cubicBezTo>
                  <a:cubicBezTo>
                    <a:pt x="559758" y="483037"/>
                    <a:pt x="551483" y="495551"/>
                    <a:pt x="554104" y="508368"/>
                  </a:cubicBezTo>
                  <a:cubicBezTo>
                    <a:pt x="556726" y="521186"/>
                    <a:pt x="569234" y="529458"/>
                    <a:pt x="582058" y="526840"/>
                  </a:cubicBezTo>
                  <a:cubicBezTo>
                    <a:pt x="591375" y="524941"/>
                    <a:pt x="598640" y="517670"/>
                    <a:pt x="600535" y="508368"/>
                  </a:cubicBezTo>
                  <a:lnTo>
                    <a:pt x="1008935" y="508368"/>
                  </a:lnTo>
                  <a:cubicBezTo>
                    <a:pt x="1011525" y="521189"/>
                    <a:pt x="1024033" y="529474"/>
                    <a:pt x="1036857" y="526871"/>
                  </a:cubicBezTo>
                  <a:cubicBezTo>
                    <a:pt x="1046175" y="524976"/>
                    <a:pt x="1053471" y="517689"/>
                    <a:pt x="1055366" y="508368"/>
                  </a:cubicBezTo>
                  <a:close/>
                  <a:moveTo>
                    <a:pt x="577320" y="517844"/>
                  </a:moveTo>
                  <a:cubicBezTo>
                    <a:pt x="569455" y="517844"/>
                    <a:pt x="563106" y="511480"/>
                    <a:pt x="563106" y="503631"/>
                  </a:cubicBezTo>
                  <a:cubicBezTo>
                    <a:pt x="563106" y="495782"/>
                    <a:pt x="569455" y="489417"/>
                    <a:pt x="577320" y="489417"/>
                  </a:cubicBezTo>
                  <a:cubicBezTo>
                    <a:pt x="585185" y="489417"/>
                    <a:pt x="591533" y="495782"/>
                    <a:pt x="591533" y="503631"/>
                  </a:cubicBezTo>
                  <a:cubicBezTo>
                    <a:pt x="591438" y="511420"/>
                    <a:pt x="585121" y="517686"/>
                    <a:pt x="577320" y="517686"/>
                  </a:cubicBezTo>
                  <a:close/>
                  <a:moveTo>
                    <a:pt x="1017937" y="503631"/>
                  </a:moveTo>
                  <a:cubicBezTo>
                    <a:pt x="1017937" y="495782"/>
                    <a:pt x="1024286" y="489417"/>
                    <a:pt x="1032151" y="489417"/>
                  </a:cubicBezTo>
                  <a:cubicBezTo>
                    <a:pt x="1040016" y="489417"/>
                    <a:pt x="1046364" y="495782"/>
                    <a:pt x="1046364" y="503631"/>
                  </a:cubicBezTo>
                  <a:cubicBezTo>
                    <a:pt x="1046364" y="511480"/>
                    <a:pt x="1040016" y="517844"/>
                    <a:pt x="1032151" y="517844"/>
                  </a:cubicBezTo>
                  <a:cubicBezTo>
                    <a:pt x="1024318" y="517863"/>
                    <a:pt x="1017969" y="511527"/>
                    <a:pt x="1017937" y="503694"/>
                  </a:cubicBezTo>
                  <a:cubicBezTo>
                    <a:pt x="1017937" y="503621"/>
                    <a:pt x="1017937" y="503545"/>
                    <a:pt x="1017937" y="503473"/>
                  </a:cubicBezTo>
                  <a:close/>
                  <a:moveTo>
                    <a:pt x="51421" y="0"/>
                  </a:moveTo>
                  <a:lnTo>
                    <a:pt x="41946" y="0"/>
                  </a:lnTo>
                  <a:lnTo>
                    <a:pt x="41946" y="119709"/>
                  </a:lnTo>
                  <a:lnTo>
                    <a:pt x="0" y="119709"/>
                  </a:lnTo>
                  <a:lnTo>
                    <a:pt x="0" y="129185"/>
                  </a:lnTo>
                  <a:lnTo>
                    <a:pt x="51421" y="129185"/>
                  </a:lnTo>
                  <a:close/>
                  <a:moveTo>
                    <a:pt x="1264304" y="299273"/>
                  </a:moveTo>
                  <a:cubicBezTo>
                    <a:pt x="1277128" y="296656"/>
                    <a:pt x="1285403" y="284143"/>
                    <a:pt x="1282781" y="271324"/>
                  </a:cubicBezTo>
                  <a:cubicBezTo>
                    <a:pt x="1280160" y="258505"/>
                    <a:pt x="1267652" y="250235"/>
                    <a:pt x="1254829" y="252852"/>
                  </a:cubicBezTo>
                  <a:cubicBezTo>
                    <a:pt x="1242005" y="255468"/>
                    <a:pt x="1233730" y="267981"/>
                    <a:pt x="1236351" y="280800"/>
                  </a:cubicBezTo>
                  <a:cubicBezTo>
                    <a:pt x="1238246" y="290103"/>
                    <a:pt x="1245511" y="297374"/>
                    <a:pt x="1254829" y="299273"/>
                  </a:cubicBezTo>
                  <a:lnTo>
                    <a:pt x="1254829" y="387712"/>
                  </a:lnTo>
                  <a:lnTo>
                    <a:pt x="1027413" y="615127"/>
                  </a:lnTo>
                  <a:lnTo>
                    <a:pt x="1027413" y="893522"/>
                  </a:lnTo>
                  <a:lnTo>
                    <a:pt x="1036889" y="888058"/>
                  </a:lnTo>
                  <a:lnTo>
                    <a:pt x="1036889" y="619076"/>
                  </a:lnTo>
                  <a:lnTo>
                    <a:pt x="1264304" y="391660"/>
                  </a:lnTo>
                  <a:close/>
                  <a:moveTo>
                    <a:pt x="1245353" y="276057"/>
                  </a:moveTo>
                  <a:cubicBezTo>
                    <a:pt x="1245353" y="268207"/>
                    <a:pt x="1251702" y="261844"/>
                    <a:pt x="1259566" y="261844"/>
                  </a:cubicBezTo>
                  <a:cubicBezTo>
                    <a:pt x="1267431" y="261844"/>
                    <a:pt x="1273780" y="268207"/>
                    <a:pt x="1273780" y="276057"/>
                  </a:cubicBezTo>
                  <a:cubicBezTo>
                    <a:pt x="1273780" y="283907"/>
                    <a:pt x="1267431" y="290271"/>
                    <a:pt x="1259566" y="290271"/>
                  </a:cubicBezTo>
                  <a:cubicBezTo>
                    <a:pt x="1251733" y="290288"/>
                    <a:pt x="1245385" y="283953"/>
                    <a:pt x="1245353" y="276120"/>
                  </a:cubicBezTo>
                  <a:cubicBezTo>
                    <a:pt x="1245353" y="276099"/>
                    <a:pt x="1245353" y="276078"/>
                    <a:pt x="1245353" y="276057"/>
                  </a:cubicBezTo>
                  <a:close/>
                  <a:moveTo>
                    <a:pt x="724192" y="71857"/>
                  </a:moveTo>
                  <a:lnTo>
                    <a:pt x="724192" y="347125"/>
                  </a:lnTo>
                  <a:lnTo>
                    <a:pt x="494850" y="347125"/>
                  </a:lnTo>
                  <a:lnTo>
                    <a:pt x="345166" y="496777"/>
                  </a:lnTo>
                  <a:lnTo>
                    <a:pt x="345166" y="859283"/>
                  </a:lnTo>
                  <a:cubicBezTo>
                    <a:pt x="332342" y="861899"/>
                    <a:pt x="324067" y="874413"/>
                    <a:pt x="326689" y="887230"/>
                  </a:cubicBezTo>
                  <a:cubicBezTo>
                    <a:pt x="329310" y="900051"/>
                    <a:pt x="341818" y="908320"/>
                    <a:pt x="354642" y="905705"/>
                  </a:cubicBezTo>
                  <a:cubicBezTo>
                    <a:pt x="367466" y="903089"/>
                    <a:pt x="375741" y="890575"/>
                    <a:pt x="373119" y="877755"/>
                  </a:cubicBezTo>
                  <a:cubicBezTo>
                    <a:pt x="371224" y="868453"/>
                    <a:pt x="363960" y="861182"/>
                    <a:pt x="354642" y="859283"/>
                  </a:cubicBezTo>
                  <a:lnTo>
                    <a:pt x="354642" y="500662"/>
                  </a:lnTo>
                  <a:lnTo>
                    <a:pt x="498735" y="356600"/>
                  </a:lnTo>
                  <a:lnTo>
                    <a:pt x="733668" y="356600"/>
                  </a:lnTo>
                  <a:lnTo>
                    <a:pt x="733668" y="71857"/>
                  </a:lnTo>
                  <a:cubicBezTo>
                    <a:pt x="746492" y="69240"/>
                    <a:pt x="754767" y="56728"/>
                    <a:pt x="752145" y="43909"/>
                  </a:cubicBezTo>
                  <a:cubicBezTo>
                    <a:pt x="749524" y="31090"/>
                    <a:pt x="737016" y="22819"/>
                    <a:pt x="724192" y="25436"/>
                  </a:cubicBezTo>
                  <a:cubicBezTo>
                    <a:pt x="711368" y="28053"/>
                    <a:pt x="703093" y="40566"/>
                    <a:pt x="705714" y="53384"/>
                  </a:cubicBezTo>
                  <a:cubicBezTo>
                    <a:pt x="707610" y="62687"/>
                    <a:pt x="714875" y="69958"/>
                    <a:pt x="724192" y="71857"/>
                  </a:cubicBezTo>
                  <a:close/>
                  <a:moveTo>
                    <a:pt x="364118" y="882499"/>
                  </a:moveTo>
                  <a:cubicBezTo>
                    <a:pt x="364118" y="890348"/>
                    <a:pt x="357769" y="896712"/>
                    <a:pt x="349904" y="896712"/>
                  </a:cubicBezTo>
                  <a:cubicBezTo>
                    <a:pt x="342039" y="896712"/>
                    <a:pt x="335691" y="890348"/>
                    <a:pt x="335691" y="882499"/>
                  </a:cubicBezTo>
                  <a:cubicBezTo>
                    <a:pt x="335691" y="874650"/>
                    <a:pt x="342039" y="868285"/>
                    <a:pt x="349904" y="868285"/>
                  </a:cubicBezTo>
                  <a:cubicBezTo>
                    <a:pt x="357769" y="868285"/>
                    <a:pt x="364118" y="874650"/>
                    <a:pt x="364118" y="882499"/>
                  </a:cubicBezTo>
                  <a:close/>
                  <a:moveTo>
                    <a:pt x="728930" y="34428"/>
                  </a:moveTo>
                  <a:cubicBezTo>
                    <a:pt x="736795" y="34428"/>
                    <a:pt x="743144" y="40792"/>
                    <a:pt x="743144" y="48642"/>
                  </a:cubicBezTo>
                  <a:cubicBezTo>
                    <a:pt x="743144" y="56492"/>
                    <a:pt x="736795" y="62855"/>
                    <a:pt x="728930" y="62855"/>
                  </a:cubicBezTo>
                  <a:cubicBezTo>
                    <a:pt x="721065" y="62855"/>
                    <a:pt x="714717" y="56492"/>
                    <a:pt x="714717" y="48642"/>
                  </a:cubicBezTo>
                  <a:cubicBezTo>
                    <a:pt x="714685" y="40809"/>
                    <a:pt x="721034" y="34446"/>
                    <a:pt x="728867" y="34428"/>
                  </a:cubicBezTo>
                  <a:cubicBezTo>
                    <a:pt x="728898" y="34428"/>
                    <a:pt x="728898" y="34428"/>
                    <a:pt x="728930" y="34428"/>
                  </a:cubicBezTo>
                  <a:close/>
                  <a:moveTo>
                    <a:pt x="127226" y="0"/>
                  </a:moveTo>
                  <a:lnTo>
                    <a:pt x="117751" y="0"/>
                  </a:lnTo>
                  <a:lnTo>
                    <a:pt x="117751" y="195514"/>
                  </a:lnTo>
                  <a:lnTo>
                    <a:pt x="0" y="195514"/>
                  </a:lnTo>
                  <a:lnTo>
                    <a:pt x="0" y="204990"/>
                  </a:lnTo>
                  <a:lnTo>
                    <a:pt x="127226" y="204990"/>
                  </a:lnTo>
                  <a:close/>
                  <a:moveTo>
                    <a:pt x="193556" y="1133130"/>
                  </a:moveTo>
                  <a:cubicBezTo>
                    <a:pt x="206380" y="1135748"/>
                    <a:pt x="218888" y="1127479"/>
                    <a:pt x="221509" y="1114662"/>
                  </a:cubicBezTo>
                  <a:cubicBezTo>
                    <a:pt x="221509" y="1114658"/>
                    <a:pt x="221509" y="1114655"/>
                    <a:pt x="221509" y="1114652"/>
                  </a:cubicBezTo>
                  <a:lnTo>
                    <a:pt x="506252" y="1114652"/>
                  </a:lnTo>
                  <a:lnTo>
                    <a:pt x="506252" y="754104"/>
                  </a:lnTo>
                  <a:cubicBezTo>
                    <a:pt x="519076" y="751488"/>
                    <a:pt x="527351" y="738974"/>
                    <a:pt x="524729" y="726157"/>
                  </a:cubicBezTo>
                  <a:cubicBezTo>
                    <a:pt x="522108" y="713336"/>
                    <a:pt x="509601" y="705067"/>
                    <a:pt x="496777" y="707682"/>
                  </a:cubicBezTo>
                  <a:cubicBezTo>
                    <a:pt x="483953" y="710301"/>
                    <a:pt x="475678" y="722812"/>
                    <a:pt x="478299" y="735632"/>
                  </a:cubicBezTo>
                  <a:cubicBezTo>
                    <a:pt x="480194" y="744934"/>
                    <a:pt x="487459" y="752205"/>
                    <a:pt x="496777" y="754104"/>
                  </a:cubicBezTo>
                  <a:lnTo>
                    <a:pt x="496777" y="1105176"/>
                  </a:lnTo>
                  <a:lnTo>
                    <a:pt x="221509" y="1105176"/>
                  </a:lnTo>
                  <a:cubicBezTo>
                    <a:pt x="218888" y="1092359"/>
                    <a:pt x="206380" y="1084090"/>
                    <a:pt x="193556" y="1086711"/>
                  </a:cubicBezTo>
                  <a:cubicBezTo>
                    <a:pt x="180732" y="1089330"/>
                    <a:pt x="172457" y="1101847"/>
                    <a:pt x="175079" y="1114665"/>
                  </a:cubicBezTo>
                  <a:cubicBezTo>
                    <a:pt x="177005" y="1123963"/>
                    <a:pt x="184270" y="1131228"/>
                    <a:pt x="193556" y="1133130"/>
                  </a:cubicBezTo>
                  <a:close/>
                  <a:moveTo>
                    <a:pt x="487301" y="730888"/>
                  </a:moveTo>
                  <a:cubicBezTo>
                    <a:pt x="487301" y="723039"/>
                    <a:pt x="493650" y="716675"/>
                    <a:pt x="501515" y="716675"/>
                  </a:cubicBezTo>
                  <a:cubicBezTo>
                    <a:pt x="509379" y="716675"/>
                    <a:pt x="515728" y="723039"/>
                    <a:pt x="515728" y="730888"/>
                  </a:cubicBezTo>
                  <a:cubicBezTo>
                    <a:pt x="515728" y="738737"/>
                    <a:pt x="509379" y="745102"/>
                    <a:pt x="501515" y="745102"/>
                  </a:cubicBezTo>
                  <a:cubicBezTo>
                    <a:pt x="493681" y="745121"/>
                    <a:pt x="487333" y="738785"/>
                    <a:pt x="487301" y="730951"/>
                  </a:cubicBezTo>
                  <a:cubicBezTo>
                    <a:pt x="487301" y="730929"/>
                    <a:pt x="487301" y="730910"/>
                    <a:pt x="487301" y="730888"/>
                  </a:cubicBezTo>
                  <a:close/>
                  <a:moveTo>
                    <a:pt x="198294" y="1095701"/>
                  </a:moveTo>
                  <a:cubicBezTo>
                    <a:pt x="206159" y="1095701"/>
                    <a:pt x="212507" y="1102065"/>
                    <a:pt x="212507" y="1109914"/>
                  </a:cubicBezTo>
                  <a:cubicBezTo>
                    <a:pt x="212507" y="1117763"/>
                    <a:pt x="206159" y="1124128"/>
                    <a:pt x="198294" y="1124128"/>
                  </a:cubicBezTo>
                  <a:cubicBezTo>
                    <a:pt x="190429" y="1124128"/>
                    <a:pt x="184080" y="1117763"/>
                    <a:pt x="184080" y="1109914"/>
                  </a:cubicBezTo>
                  <a:cubicBezTo>
                    <a:pt x="184049" y="1102081"/>
                    <a:pt x="190397" y="1095720"/>
                    <a:pt x="198231" y="1095701"/>
                  </a:cubicBezTo>
                  <a:cubicBezTo>
                    <a:pt x="198262" y="1095701"/>
                    <a:pt x="198262" y="1095701"/>
                    <a:pt x="198294" y="1095701"/>
                  </a:cubicBezTo>
                  <a:close/>
                  <a:moveTo>
                    <a:pt x="1340109" y="223467"/>
                  </a:moveTo>
                  <a:cubicBezTo>
                    <a:pt x="1352933" y="220851"/>
                    <a:pt x="1361208" y="208338"/>
                    <a:pt x="1358586" y="195519"/>
                  </a:cubicBezTo>
                  <a:cubicBezTo>
                    <a:pt x="1355965" y="182700"/>
                    <a:pt x="1343458" y="174430"/>
                    <a:pt x="1330634" y="177046"/>
                  </a:cubicBezTo>
                  <a:cubicBezTo>
                    <a:pt x="1317810" y="179663"/>
                    <a:pt x="1309535" y="192176"/>
                    <a:pt x="1312156" y="204995"/>
                  </a:cubicBezTo>
                  <a:cubicBezTo>
                    <a:pt x="1314051" y="214298"/>
                    <a:pt x="1321316" y="221568"/>
                    <a:pt x="1330634" y="223467"/>
                  </a:cubicBezTo>
                  <a:lnTo>
                    <a:pt x="1330634" y="425615"/>
                  </a:lnTo>
                  <a:lnTo>
                    <a:pt x="1103218" y="653030"/>
                  </a:lnTo>
                  <a:lnTo>
                    <a:pt x="1103218" y="849744"/>
                  </a:lnTo>
                  <a:lnTo>
                    <a:pt x="1112694" y="844280"/>
                  </a:lnTo>
                  <a:lnTo>
                    <a:pt x="1112694" y="656978"/>
                  </a:lnTo>
                  <a:lnTo>
                    <a:pt x="1340109" y="429563"/>
                  </a:lnTo>
                  <a:close/>
                  <a:moveTo>
                    <a:pt x="1321158" y="200252"/>
                  </a:moveTo>
                  <a:cubicBezTo>
                    <a:pt x="1321158" y="192402"/>
                    <a:pt x="1327507" y="186039"/>
                    <a:pt x="1335372" y="186039"/>
                  </a:cubicBezTo>
                  <a:cubicBezTo>
                    <a:pt x="1343236" y="186039"/>
                    <a:pt x="1349585" y="192402"/>
                    <a:pt x="1349585" y="200252"/>
                  </a:cubicBezTo>
                  <a:cubicBezTo>
                    <a:pt x="1349585" y="208102"/>
                    <a:pt x="1343236" y="214465"/>
                    <a:pt x="1335372" y="214465"/>
                  </a:cubicBezTo>
                  <a:cubicBezTo>
                    <a:pt x="1327538" y="214483"/>
                    <a:pt x="1321190" y="208148"/>
                    <a:pt x="1321158" y="200315"/>
                  </a:cubicBezTo>
                  <a:cubicBezTo>
                    <a:pt x="1321158" y="200294"/>
                    <a:pt x="1321158" y="200273"/>
                    <a:pt x="1321158" y="200252"/>
                  </a:cubicBezTo>
                  <a:close/>
                  <a:moveTo>
                    <a:pt x="961083" y="859283"/>
                  </a:moveTo>
                  <a:lnTo>
                    <a:pt x="961083" y="650345"/>
                  </a:lnTo>
                  <a:lnTo>
                    <a:pt x="903755" y="650345"/>
                  </a:lnTo>
                  <a:cubicBezTo>
                    <a:pt x="901134" y="637528"/>
                    <a:pt x="888627" y="629256"/>
                    <a:pt x="875803" y="631874"/>
                  </a:cubicBezTo>
                  <a:cubicBezTo>
                    <a:pt x="862979" y="634489"/>
                    <a:pt x="854704" y="647004"/>
                    <a:pt x="857325" y="659821"/>
                  </a:cubicBezTo>
                  <a:cubicBezTo>
                    <a:pt x="859947" y="672638"/>
                    <a:pt x="872454" y="680911"/>
                    <a:pt x="885278" y="678292"/>
                  </a:cubicBezTo>
                  <a:cubicBezTo>
                    <a:pt x="894596" y="676394"/>
                    <a:pt x="901861" y="669123"/>
                    <a:pt x="903755" y="659821"/>
                  </a:cubicBezTo>
                  <a:lnTo>
                    <a:pt x="951608" y="659821"/>
                  </a:lnTo>
                  <a:lnTo>
                    <a:pt x="951608" y="859283"/>
                  </a:lnTo>
                  <a:cubicBezTo>
                    <a:pt x="938784" y="861899"/>
                    <a:pt x="930509" y="874413"/>
                    <a:pt x="933130" y="887230"/>
                  </a:cubicBezTo>
                  <a:cubicBezTo>
                    <a:pt x="935752" y="900051"/>
                    <a:pt x="948260" y="908320"/>
                    <a:pt x="961083" y="905705"/>
                  </a:cubicBezTo>
                  <a:cubicBezTo>
                    <a:pt x="973907" y="903089"/>
                    <a:pt x="982182" y="890575"/>
                    <a:pt x="979561" y="877755"/>
                  </a:cubicBezTo>
                  <a:cubicBezTo>
                    <a:pt x="977666" y="868453"/>
                    <a:pt x="970401" y="861182"/>
                    <a:pt x="961083" y="859283"/>
                  </a:cubicBezTo>
                  <a:close/>
                  <a:moveTo>
                    <a:pt x="880540" y="669297"/>
                  </a:moveTo>
                  <a:cubicBezTo>
                    <a:pt x="872676" y="669297"/>
                    <a:pt x="866327" y="662932"/>
                    <a:pt x="866327" y="655083"/>
                  </a:cubicBezTo>
                  <a:cubicBezTo>
                    <a:pt x="866327" y="647234"/>
                    <a:pt x="872676" y="640870"/>
                    <a:pt x="880540" y="640870"/>
                  </a:cubicBezTo>
                  <a:cubicBezTo>
                    <a:pt x="888405" y="640870"/>
                    <a:pt x="894754" y="647234"/>
                    <a:pt x="894754" y="655083"/>
                  </a:cubicBezTo>
                  <a:cubicBezTo>
                    <a:pt x="894754" y="662932"/>
                    <a:pt x="888405" y="669297"/>
                    <a:pt x="880540" y="669297"/>
                  </a:cubicBezTo>
                  <a:close/>
                  <a:moveTo>
                    <a:pt x="956346" y="896712"/>
                  </a:moveTo>
                  <a:cubicBezTo>
                    <a:pt x="948481" y="896712"/>
                    <a:pt x="942132" y="890348"/>
                    <a:pt x="942132" y="882499"/>
                  </a:cubicBezTo>
                  <a:cubicBezTo>
                    <a:pt x="942132" y="874650"/>
                    <a:pt x="948481" y="868285"/>
                    <a:pt x="956346" y="868285"/>
                  </a:cubicBezTo>
                  <a:cubicBezTo>
                    <a:pt x="964210" y="868285"/>
                    <a:pt x="970559" y="874650"/>
                    <a:pt x="970559" y="882499"/>
                  </a:cubicBezTo>
                  <a:cubicBezTo>
                    <a:pt x="970559" y="890348"/>
                    <a:pt x="964210" y="896712"/>
                    <a:pt x="956346" y="896712"/>
                  </a:cubicBezTo>
                  <a:close/>
                  <a:moveTo>
                    <a:pt x="430447" y="177037"/>
                  </a:moveTo>
                  <a:cubicBezTo>
                    <a:pt x="417623" y="174423"/>
                    <a:pt x="405116" y="182697"/>
                    <a:pt x="402494" y="195516"/>
                  </a:cubicBezTo>
                  <a:cubicBezTo>
                    <a:pt x="399904" y="208335"/>
                    <a:pt x="408148" y="220846"/>
                    <a:pt x="420972" y="223460"/>
                  </a:cubicBezTo>
                  <a:cubicBezTo>
                    <a:pt x="433795" y="226073"/>
                    <a:pt x="446303" y="217805"/>
                    <a:pt x="448924" y="204990"/>
                  </a:cubicBezTo>
                  <a:lnTo>
                    <a:pt x="582058" y="204990"/>
                  </a:lnTo>
                  <a:lnTo>
                    <a:pt x="582058" y="0"/>
                  </a:lnTo>
                  <a:lnTo>
                    <a:pt x="572582" y="0"/>
                  </a:lnTo>
                  <a:lnTo>
                    <a:pt x="572582" y="195514"/>
                  </a:lnTo>
                  <a:lnTo>
                    <a:pt x="448924" y="195514"/>
                  </a:lnTo>
                  <a:cubicBezTo>
                    <a:pt x="447030" y="186204"/>
                    <a:pt x="439765" y="178927"/>
                    <a:pt x="430447" y="177037"/>
                  </a:cubicBezTo>
                  <a:close/>
                  <a:moveTo>
                    <a:pt x="425709" y="214465"/>
                  </a:moveTo>
                  <a:cubicBezTo>
                    <a:pt x="417845" y="214465"/>
                    <a:pt x="411496" y="208102"/>
                    <a:pt x="411496" y="200252"/>
                  </a:cubicBezTo>
                  <a:cubicBezTo>
                    <a:pt x="411496" y="192402"/>
                    <a:pt x="417845" y="186039"/>
                    <a:pt x="425709" y="186039"/>
                  </a:cubicBezTo>
                  <a:cubicBezTo>
                    <a:pt x="433574" y="186039"/>
                    <a:pt x="439923" y="192402"/>
                    <a:pt x="439923" y="200252"/>
                  </a:cubicBezTo>
                  <a:cubicBezTo>
                    <a:pt x="439923" y="208102"/>
                    <a:pt x="433574" y="214465"/>
                    <a:pt x="425709" y="214465"/>
                  </a:cubicBezTo>
                  <a:close/>
                  <a:moveTo>
                    <a:pt x="145704" y="347125"/>
                  </a:moveTo>
                  <a:cubicBezTo>
                    <a:pt x="143082" y="334307"/>
                    <a:pt x="130574" y="326035"/>
                    <a:pt x="117751" y="328653"/>
                  </a:cubicBezTo>
                  <a:cubicBezTo>
                    <a:pt x="104927" y="331269"/>
                    <a:pt x="96652" y="343783"/>
                    <a:pt x="99273" y="356600"/>
                  </a:cubicBezTo>
                  <a:cubicBezTo>
                    <a:pt x="101895" y="369418"/>
                    <a:pt x="114403" y="377690"/>
                    <a:pt x="127226" y="375071"/>
                  </a:cubicBezTo>
                  <a:cubicBezTo>
                    <a:pt x="136544" y="373173"/>
                    <a:pt x="143809" y="365902"/>
                    <a:pt x="145704" y="356600"/>
                  </a:cubicBezTo>
                  <a:lnTo>
                    <a:pt x="278837" y="356600"/>
                  </a:lnTo>
                  <a:lnTo>
                    <a:pt x="278837" y="147662"/>
                  </a:lnTo>
                  <a:cubicBezTo>
                    <a:pt x="291660" y="145046"/>
                    <a:pt x="299936" y="132533"/>
                    <a:pt x="297314" y="119714"/>
                  </a:cubicBezTo>
                  <a:cubicBezTo>
                    <a:pt x="294693" y="106895"/>
                    <a:pt x="282185" y="98624"/>
                    <a:pt x="269361" y="101241"/>
                  </a:cubicBezTo>
                  <a:cubicBezTo>
                    <a:pt x="256537" y="103858"/>
                    <a:pt x="248262" y="116371"/>
                    <a:pt x="250884" y="129189"/>
                  </a:cubicBezTo>
                  <a:cubicBezTo>
                    <a:pt x="252779" y="138493"/>
                    <a:pt x="260043" y="145763"/>
                    <a:pt x="269361" y="147662"/>
                  </a:cubicBezTo>
                  <a:lnTo>
                    <a:pt x="269361" y="347125"/>
                  </a:lnTo>
                  <a:close/>
                  <a:moveTo>
                    <a:pt x="122489" y="366076"/>
                  </a:moveTo>
                  <a:cubicBezTo>
                    <a:pt x="114624" y="366076"/>
                    <a:pt x="108275" y="359711"/>
                    <a:pt x="108275" y="351862"/>
                  </a:cubicBezTo>
                  <a:cubicBezTo>
                    <a:pt x="108275" y="344013"/>
                    <a:pt x="114624" y="337649"/>
                    <a:pt x="122489" y="337649"/>
                  </a:cubicBezTo>
                  <a:cubicBezTo>
                    <a:pt x="130353" y="337649"/>
                    <a:pt x="136702" y="344013"/>
                    <a:pt x="136702" y="351862"/>
                  </a:cubicBezTo>
                  <a:cubicBezTo>
                    <a:pt x="136702" y="359711"/>
                    <a:pt x="130353" y="366076"/>
                    <a:pt x="122489" y="366076"/>
                  </a:cubicBezTo>
                  <a:close/>
                  <a:moveTo>
                    <a:pt x="259886" y="124447"/>
                  </a:moveTo>
                  <a:cubicBezTo>
                    <a:pt x="259886" y="116597"/>
                    <a:pt x="266234" y="110233"/>
                    <a:pt x="274099" y="110233"/>
                  </a:cubicBezTo>
                  <a:cubicBezTo>
                    <a:pt x="281964" y="110233"/>
                    <a:pt x="288312" y="116597"/>
                    <a:pt x="288312" y="124447"/>
                  </a:cubicBezTo>
                  <a:cubicBezTo>
                    <a:pt x="288312" y="132297"/>
                    <a:pt x="281964" y="138660"/>
                    <a:pt x="274099" y="138660"/>
                  </a:cubicBezTo>
                  <a:cubicBezTo>
                    <a:pt x="266266" y="138678"/>
                    <a:pt x="259917" y="132343"/>
                    <a:pt x="259886" y="124510"/>
                  </a:cubicBezTo>
                  <a:cubicBezTo>
                    <a:pt x="259886" y="124489"/>
                    <a:pt x="259886" y="124468"/>
                    <a:pt x="259886" y="124447"/>
                  </a:cubicBezTo>
                  <a:close/>
                  <a:moveTo>
                    <a:pt x="193556" y="71857"/>
                  </a:moveTo>
                  <a:cubicBezTo>
                    <a:pt x="206380" y="74476"/>
                    <a:pt x="218888" y="66207"/>
                    <a:pt x="221509" y="53389"/>
                  </a:cubicBezTo>
                  <a:cubicBezTo>
                    <a:pt x="221509" y="53386"/>
                    <a:pt x="221509" y="53383"/>
                    <a:pt x="221509" y="53379"/>
                  </a:cubicBezTo>
                  <a:lnTo>
                    <a:pt x="345166" y="53379"/>
                  </a:lnTo>
                  <a:lnTo>
                    <a:pt x="345166" y="252842"/>
                  </a:lnTo>
                  <a:cubicBezTo>
                    <a:pt x="332342" y="255458"/>
                    <a:pt x="324067" y="267971"/>
                    <a:pt x="326689" y="280790"/>
                  </a:cubicBezTo>
                  <a:cubicBezTo>
                    <a:pt x="329310" y="293609"/>
                    <a:pt x="341818" y="301880"/>
                    <a:pt x="354642" y="299263"/>
                  </a:cubicBezTo>
                  <a:cubicBezTo>
                    <a:pt x="367466" y="296646"/>
                    <a:pt x="375741" y="284133"/>
                    <a:pt x="373119" y="271315"/>
                  </a:cubicBezTo>
                  <a:cubicBezTo>
                    <a:pt x="371224" y="262011"/>
                    <a:pt x="363960" y="254741"/>
                    <a:pt x="354642" y="252842"/>
                  </a:cubicBezTo>
                  <a:lnTo>
                    <a:pt x="354642" y="43904"/>
                  </a:lnTo>
                  <a:lnTo>
                    <a:pt x="221509" y="43904"/>
                  </a:lnTo>
                  <a:cubicBezTo>
                    <a:pt x="218888" y="31086"/>
                    <a:pt x="206380" y="22818"/>
                    <a:pt x="193556" y="25438"/>
                  </a:cubicBezTo>
                  <a:cubicBezTo>
                    <a:pt x="180732" y="28058"/>
                    <a:pt x="172457" y="40573"/>
                    <a:pt x="175079" y="53391"/>
                  </a:cubicBezTo>
                  <a:cubicBezTo>
                    <a:pt x="177005" y="62690"/>
                    <a:pt x="184270" y="69956"/>
                    <a:pt x="193556" y="71857"/>
                  </a:cubicBezTo>
                  <a:close/>
                  <a:moveTo>
                    <a:pt x="364118" y="276057"/>
                  </a:moveTo>
                  <a:cubicBezTo>
                    <a:pt x="364118" y="283907"/>
                    <a:pt x="357769" y="290271"/>
                    <a:pt x="349904" y="290271"/>
                  </a:cubicBezTo>
                  <a:cubicBezTo>
                    <a:pt x="342039" y="290271"/>
                    <a:pt x="335691" y="283907"/>
                    <a:pt x="335691" y="276057"/>
                  </a:cubicBezTo>
                  <a:cubicBezTo>
                    <a:pt x="335691" y="268207"/>
                    <a:pt x="342039" y="261844"/>
                    <a:pt x="349904" y="261844"/>
                  </a:cubicBezTo>
                  <a:cubicBezTo>
                    <a:pt x="357769" y="261844"/>
                    <a:pt x="364118" y="268207"/>
                    <a:pt x="364118" y="276057"/>
                  </a:cubicBezTo>
                  <a:close/>
                  <a:moveTo>
                    <a:pt x="198294" y="34428"/>
                  </a:moveTo>
                  <a:cubicBezTo>
                    <a:pt x="206159" y="34428"/>
                    <a:pt x="212507" y="40792"/>
                    <a:pt x="212507" y="48642"/>
                  </a:cubicBezTo>
                  <a:cubicBezTo>
                    <a:pt x="212507" y="56492"/>
                    <a:pt x="206159" y="62855"/>
                    <a:pt x="198294" y="62855"/>
                  </a:cubicBezTo>
                  <a:cubicBezTo>
                    <a:pt x="190429" y="62855"/>
                    <a:pt x="184080" y="56492"/>
                    <a:pt x="184080" y="48642"/>
                  </a:cubicBezTo>
                  <a:cubicBezTo>
                    <a:pt x="184049" y="40809"/>
                    <a:pt x="190397" y="34446"/>
                    <a:pt x="198231" y="34428"/>
                  </a:cubicBezTo>
                  <a:cubicBezTo>
                    <a:pt x="198262" y="34428"/>
                    <a:pt x="198262" y="34428"/>
                    <a:pt x="198294" y="34428"/>
                  </a:cubicBezTo>
                  <a:close/>
                  <a:moveTo>
                    <a:pt x="648387" y="71857"/>
                  </a:moveTo>
                  <a:lnTo>
                    <a:pt x="648387" y="271319"/>
                  </a:lnTo>
                  <a:lnTo>
                    <a:pt x="463612" y="271319"/>
                  </a:lnTo>
                  <a:lnTo>
                    <a:pt x="312002" y="422930"/>
                  </a:lnTo>
                  <a:lnTo>
                    <a:pt x="221509" y="422930"/>
                  </a:lnTo>
                  <a:cubicBezTo>
                    <a:pt x="218888" y="410112"/>
                    <a:pt x="206380" y="401840"/>
                    <a:pt x="193556" y="404459"/>
                  </a:cubicBezTo>
                  <a:cubicBezTo>
                    <a:pt x="180732" y="407074"/>
                    <a:pt x="172457" y="419588"/>
                    <a:pt x="175079" y="432405"/>
                  </a:cubicBezTo>
                  <a:cubicBezTo>
                    <a:pt x="177700" y="445223"/>
                    <a:pt x="190208" y="453495"/>
                    <a:pt x="203032" y="450877"/>
                  </a:cubicBezTo>
                  <a:cubicBezTo>
                    <a:pt x="212349" y="448978"/>
                    <a:pt x="219614" y="441707"/>
                    <a:pt x="221509" y="432405"/>
                  </a:cubicBezTo>
                  <a:lnTo>
                    <a:pt x="315855" y="432405"/>
                  </a:lnTo>
                  <a:lnTo>
                    <a:pt x="467465" y="280795"/>
                  </a:lnTo>
                  <a:lnTo>
                    <a:pt x="657800" y="280795"/>
                  </a:lnTo>
                  <a:lnTo>
                    <a:pt x="657800" y="71857"/>
                  </a:lnTo>
                  <a:cubicBezTo>
                    <a:pt x="670623" y="69240"/>
                    <a:pt x="678898" y="56728"/>
                    <a:pt x="676277" y="43909"/>
                  </a:cubicBezTo>
                  <a:cubicBezTo>
                    <a:pt x="673656" y="31090"/>
                    <a:pt x="661148" y="22819"/>
                    <a:pt x="648324" y="25436"/>
                  </a:cubicBezTo>
                  <a:cubicBezTo>
                    <a:pt x="635500" y="28053"/>
                    <a:pt x="627225" y="40566"/>
                    <a:pt x="629846" y="53384"/>
                  </a:cubicBezTo>
                  <a:cubicBezTo>
                    <a:pt x="631741" y="62687"/>
                    <a:pt x="639006" y="69958"/>
                    <a:pt x="648324" y="71857"/>
                  </a:cubicBezTo>
                  <a:close/>
                  <a:moveTo>
                    <a:pt x="198294" y="441881"/>
                  </a:moveTo>
                  <a:cubicBezTo>
                    <a:pt x="190429" y="441881"/>
                    <a:pt x="184080" y="435517"/>
                    <a:pt x="184080" y="427668"/>
                  </a:cubicBezTo>
                  <a:cubicBezTo>
                    <a:pt x="184080" y="419819"/>
                    <a:pt x="190429" y="413454"/>
                    <a:pt x="198294" y="413454"/>
                  </a:cubicBezTo>
                  <a:cubicBezTo>
                    <a:pt x="206159" y="413454"/>
                    <a:pt x="212507" y="419819"/>
                    <a:pt x="212507" y="427668"/>
                  </a:cubicBezTo>
                  <a:cubicBezTo>
                    <a:pt x="212507" y="435517"/>
                    <a:pt x="206159" y="441881"/>
                    <a:pt x="198294" y="441881"/>
                  </a:cubicBezTo>
                  <a:close/>
                  <a:moveTo>
                    <a:pt x="653125" y="34428"/>
                  </a:moveTo>
                  <a:cubicBezTo>
                    <a:pt x="660990" y="34428"/>
                    <a:pt x="667338" y="40792"/>
                    <a:pt x="667338" y="48642"/>
                  </a:cubicBezTo>
                  <a:cubicBezTo>
                    <a:pt x="667338" y="56492"/>
                    <a:pt x="660990" y="62855"/>
                    <a:pt x="653125" y="62855"/>
                  </a:cubicBezTo>
                  <a:cubicBezTo>
                    <a:pt x="645260" y="62855"/>
                    <a:pt x="638911" y="56492"/>
                    <a:pt x="638911" y="48642"/>
                  </a:cubicBezTo>
                  <a:cubicBezTo>
                    <a:pt x="638880" y="40809"/>
                    <a:pt x="645229" y="34446"/>
                    <a:pt x="653062" y="34428"/>
                  </a:cubicBezTo>
                  <a:cubicBezTo>
                    <a:pt x="653093" y="34428"/>
                    <a:pt x="653093" y="34428"/>
                    <a:pt x="653125" y="34428"/>
                  </a:cubicBezTo>
                  <a:close/>
                  <a:moveTo>
                    <a:pt x="885278" y="935088"/>
                  </a:moveTo>
                  <a:cubicBezTo>
                    <a:pt x="872391" y="932754"/>
                    <a:pt x="860073" y="941298"/>
                    <a:pt x="857736" y="954169"/>
                  </a:cubicBezTo>
                  <a:cubicBezTo>
                    <a:pt x="855525" y="966472"/>
                    <a:pt x="863232" y="978389"/>
                    <a:pt x="875360" y="981393"/>
                  </a:cubicBezTo>
                  <a:lnTo>
                    <a:pt x="903155" y="965347"/>
                  </a:lnTo>
                  <a:cubicBezTo>
                    <a:pt x="903408" y="964592"/>
                    <a:pt x="903598" y="963822"/>
                    <a:pt x="903755" y="963042"/>
                  </a:cubicBezTo>
                  <a:lnTo>
                    <a:pt x="907167" y="963042"/>
                  </a:lnTo>
                  <a:lnTo>
                    <a:pt x="923560" y="953566"/>
                  </a:lnTo>
                  <a:lnTo>
                    <a:pt x="903755" y="953566"/>
                  </a:lnTo>
                  <a:cubicBezTo>
                    <a:pt x="901861" y="944255"/>
                    <a:pt x="894596" y="936977"/>
                    <a:pt x="885278" y="935088"/>
                  </a:cubicBezTo>
                  <a:close/>
                  <a:moveTo>
                    <a:pt x="880540" y="972517"/>
                  </a:moveTo>
                  <a:cubicBezTo>
                    <a:pt x="872676" y="972517"/>
                    <a:pt x="866327" y="966153"/>
                    <a:pt x="866327" y="958304"/>
                  </a:cubicBezTo>
                  <a:cubicBezTo>
                    <a:pt x="866327" y="950455"/>
                    <a:pt x="872676" y="944090"/>
                    <a:pt x="880540" y="944090"/>
                  </a:cubicBezTo>
                  <a:cubicBezTo>
                    <a:pt x="888405" y="944090"/>
                    <a:pt x="894754" y="950455"/>
                    <a:pt x="894754" y="958304"/>
                  </a:cubicBezTo>
                  <a:cubicBezTo>
                    <a:pt x="894754" y="966153"/>
                    <a:pt x="888405" y="972517"/>
                    <a:pt x="880540" y="972517"/>
                  </a:cubicBezTo>
                  <a:close/>
                  <a:moveTo>
                    <a:pt x="420972" y="71857"/>
                  </a:moveTo>
                  <a:lnTo>
                    <a:pt x="420972" y="129185"/>
                  </a:lnTo>
                  <a:lnTo>
                    <a:pt x="506252" y="129185"/>
                  </a:lnTo>
                  <a:lnTo>
                    <a:pt x="506252" y="0"/>
                  </a:lnTo>
                  <a:lnTo>
                    <a:pt x="496777" y="0"/>
                  </a:lnTo>
                  <a:lnTo>
                    <a:pt x="496777" y="119709"/>
                  </a:lnTo>
                  <a:lnTo>
                    <a:pt x="430447" y="119709"/>
                  </a:lnTo>
                  <a:lnTo>
                    <a:pt x="430447" y="71857"/>
                  </a:lnTo>
                  <a:cubicBezTo>
                    <a:pt x="443271" y="69240"/>
                    <a:pt x="451546" y="56728"/>
                    <a:pt x="448924" y="43909"/>
                  </a:cubicBezTo>
                  <a:cubicBezTo>
                    <a:pt x="446303" y="31090"/>
                    <a:pt x="433795" y="22819"/>
                    <a:pt x="420972" y="25436"/>
                  </a:cubicBezTo>
                  <a:cubicBezTo>
                    <a:pt x="408148" y="28053"/>
                    <a:pt x="399873" y="40566"/>
                    <a:pt x="402494" y="53384"/>
                  </a:cubicBezTo>
                  <a:cubicBezTo>
                    <a:pt x="404389" y="62687"/>
                    <a:pt x="411654" y="69958"/>
                    <a:pt x="420972" y="71857"/>
                  </a:cubicBezTo>
                  <a:close/>
                  <a:moveTo>
                    <a:pt x="425709" y="34428"/>
                  </a:moveTo>
                  <a:cubicBezTo>
                    <a:pt x="433574" y="34428"/>
                    <a:pt x="439923" y="40792"/>
                    <a:pt x="439923" y="48642"/>
                  </a:cubicBezTo>
                  <a:cubicBezTo>
                    <a:pt x="439923" y="56492"/>
                    <a:pt x="433574" y="62855"/>
                    <a:pt x="425709" y="62855"/>
                  </a:cubicBezTo>
                  <a:cubicBezTo>
                    <a:pt x="417845" y="62855"/>
                    <a:pt x="411496" y="56492"/>
                    <a:pt x="411496" y="48642"/>
                  </a:cubicBezTo>
                  <a:cubicBezTo>
                    <a:pt x="411464" y="40809"/>
                    <a:pt x="417813" y="34446"/>
                    <a:pt x="425646" y="34428"/>
                  </a:cubicBezTo>
                  <a:cubicBezTo>
                    <a:pt x="425678" y="34428"/>
                    <a:pt x="425678" y="34428"/>
                    <a:pt x="425709" y="34428"/>
                  </a:cubicBezTo>
                  <a:close/>
                  <a:moveTo>
                    <a:pt x="506252" y="556063"/>
                  </a:moveTo>
                  <a:cubicBezTo>
                    <a:pt x="493428" y="553450"/>
                    <a:pt x="480921" y="561723"/>
                    <a:pt x="478299" y="574543"/>
                  </a:cubicBezTo>
                  <a:cubicBezTo>
                    <a:pt x="475709" y="587361"/>
                    <a:pt x="483953" y="599872"/>
                    <a:pt x="496777" y="602487"/>
                  </a:cubicBezTo>
                  <a:cubicBezTo>
                    <a:pt x="509601" y="605099"/>
                    <a:pt x="522108" y="596830"/>
                    <a:pt x="524729" y="584016"/>
                  </a:cubicBezTo>
                  <a:lnTo>
                    <a:pt x="933130" y="584016"/>
                  </a:lnTo>
                  <a:cubicBezTo>
                    <a:pt x="935752" y="596833"/>
                    <a:pt x="948260" y="605105"/>
                    <a:pt x="961083" y="602487"/>
                  </a:cubicBezTo>
                  <a:cubicBezTo>
                    <a:pt x="973907" y="599872"/>
                    <a:pt x="982182" y="587357"/>
                    <a:pt x="979561" y="574540"/>
                  </a:cubicBezTo>
                  <a:cubicBezTo>
                    <a:pt x="976939" y="561723"/>
                    <a:pt x="964432" y="553450"/>
                    <a:pt x="951608" y="556069"/>
                  </a:cubicBezTo>
                  <a:cubicBezTo>
                    <a:pt x="942290" y="557967"/>
                    <a:pt x="935025" y="565238"/>
                    <a:pt x="933130" y="574540"/>
                  </a:cubicBezTo>
                  <a:lnTo>
                    <a:pt x="524729" y="574540"/>
                  </a:lnTo>
                  <a:cubicBezTo>
                    <a:pt x="522835" y="565229"/>
                    <a:pt x="515570" y="557951"/>
                    <a:pt x="506252" y="556063"/>
                  </a:cubicBezTo>
                  <a:close/>
                  <a:moveTo>
                    <a:pt x="501515" y="593491"/>
                  </a:moveTo>
                  <a:cubicBezTo>
                    <a:pt x="493650" y="593491"/>
                    <a:pt x="487301" y="587127"/>
                    <a:pt x="487301" y="579278"/>
                  </a:cubicBezTo>
                  <a:cubicBezTo>
                    <a:pt x="487301" y="571429"/>
                    <a:pt x="493650" y="565064"/>
                    <a:pt x="501515" y="565064"/>
                  </a:cubicBezTo>
                  <a:cubicBezTo>
                    <a:pt x="509379" y="565064"/>
                    <a:pt x="515728" y="571429"/>
                    <a:pt x="515728" y="579278"/>
                  </a:cubicBezTo>
                  <a:cubicBezTo>
                    <a:pt x="515728" y="587127"/>
                    <a:pt x="509379" y="593491"/>
                    <a:pt x="501515" y="593491"/>
                  </a:cubicBezTo>
                  <a:close/>
                  <a:moveTo>
                    <a:pt x="956346" y="565064"/>
                  </a:moveTo>
                  <a:cubicBezTo>
                    <a:pt x="964210" y="565064"/>
                    <a:pt x="970559" y="571429"/>
                    <a:pt x="970559" y="579278"/>
                  </a:cubicBezTo>
                  <a:cubicBezTo>
                    <a:pt x="970559" y="587127"/>
                    <a:pt x="964210" y="593491"/>
                    <a:pt x="956346" y="593491"/>
                  </a:cubicBezTo>
                  <a:cubicBezTo>
                    <a:pt x="948481" y="593491"/>
                    <a:pt x="942132" y="587127"/>
                    <a:pt x="942132" y="579278"/>
                  </a:cubicBezTo>
                  <a:cubicBezTo>
                    <a:pt x="942101" y="571445"/>
                    <a:pt x="948449" y="565083"/>
                    <a:pt x="956282" y="565064"/>
                  </a:cubicBezTo>
                  <a:cubicBezTo>
                    <a:pt x="956314" y="565064"/>
                    <a:pt x="956314" y="565064"/>
                    <a:pt x="956346" y="565064"/>
                  </a:cubicBezTo>
                  <a:close/>
                  <a:moveTo>
                    <a:pt x="127226" y="450883"/>
                  </a:moveTo>
                  <a:cubicBezTo>
                    <a:pt x="140050" y="448268"/>
                    <a:pt x="148325" y="435753"/>
                    <a:pt x="145704" y="422936"/>
                  </a:cubicBezTo>
                  <a:cubicBezTo>
                    <a:pt x="143082" y="410116"/>
                    <a:pt x="130574" y="401846"/>
                    <a:pt x="117751" y="404462"/>
                  </a:cubicBezTo>
                  <a:cubicBezTo>
                    <a:pt x="104927" y="407080"/>
                    <a:pt x="96652" y="419591"/>
                    <a:pt x="99273" y="432412"/>
                  </a:cubicBezTo>
                  <a:cubicBezTo>
                    <a:pt x="101168" y="441714"/>
                    <a:pt x="108433" y="448985"/>
                    <a:pt x="117751" y="450883"/>
                  </a:cubicBezTo>
                  <a:lnTo>
                    <a:pt x="117751" y="650345"/>
                  </a:lnTo>
                  <a:lnTo>
                    <a:pt x="0" y="650345"/>
                  </a:lnTo>
                  <a:lnTo>
                    <a:pt x="0" y="659821"/>
                  </a:lnTo>
                  <a:lnTo>
                    <a:pt x="127226" y="659821"/>
                  </a:lnTo>
                  <a:close/>
                  <a:moveTo>
                    <a:pt x="108275" y="427668"/>
                  </a:moveTo>
                  <a:cubicBezTo>
                    <a:pt x="108275" y="419819"/>
                    <a:pt x="114624" y="413454"/>
                    <a:pt x="122489" y="413454"/>
                  </a:cubicBezTo>
                  <a:cubicBezTo>
                    <a:pt x="130353" y="413454"/>
                    <a:pt x="136702" y="419819"/>
                    <a:pt x="136702" y="427668"/>
                  </a:cubicBezTo>
                  <a:cubicBezTo>
                    <a:pt x="136702" y="435517"/>
                    <a:pt x="130353" y="441881"/>
                    <a:pt x="122489" y="441881"/>
                  </a:cubicBezTo>
                  <a:cubicBezTo>
                    <a:pt x="114655" y="441900"/>
                    <a:pt x="108307" y="435564"/>
                    <a:pt x="108275" y="427731"/>
                  </a:cubicBezTo>
                  <a:cubicBezTo>
                    <a:pt x="108275" y="427709"/>
                    <a:pt x="108275" y="427690"/>
                    <a:pt x="108275" y="427668"/>
                  </a:cubicBezTo>
                  <a:close/>
                  <a:moveTo>
                    <a:pt x="51421" y="956346"/>
                  </a:moveTo>
                  <a:lnTo>
                    <a:pt x="0" y="904924"/>
                  </a:lnTo>
                  <a:lnTo>
                    <a:pt x="0" y="918285"/>
                  </a:lnTo>
                  <a:lnTo>
                    <a:pt x="41946" y="960199"/>
                  </a:lnTo>
                  <a:lnTo>
                    <a:pt x="41946" y="1180982"/>
                  </a:lnTo>
                  <a:lnTo>
                    <a:pt x="0" y="1180982"/>
                  </a:lnTo>
                  <a:lnTo>
                    <a:pt x="0" y="1190457"/>
                  </a:lnTo>
                  <a:lnTo>
                    <a:pt x="51421" y="1190457"/>
                  </a:lnTo>
                  <a:close/>
                  <a:moveTo>
                    <a:pt x="117751" y="830004"/>
                  </a:moveTo>
                  <a:cubicBezTo>
                    <a:pt x="130574" y="832622"/>
                    <a:pt x="143082" y="824353"/>
                    <a:pt x="145704" y="811536"/>
                  </a:cubicBezTo>
                  <a:cubicBezTo>
                    <a:pt x="145704" y="811532"/>
                    <a:pt x="145704" y="811529"/>
                    <a:pt x="145704" y="811526"/>
                  </a:cubicBezTo>
                  <a:lnTo>
                    <a:pt x="193556" y="811526"/>
                  </a:lnTo>
                  <a:lnTo>
                    <a:pt x="193556" y="1038942"/>
                  </a:lnTo>
                  <a:lnTo>
                    <a:pt x="250884" y="1038942"/>
                  </a:lnTo>
                  <a:cubicBezTo>
                    <a:pt x="253505" y="1051759"/>
                    <a:pt x="266013" y="1060031"/>
                    <a:pt x="278837" y="1057413"/>
                  </a:cubicBezTo>
                  <a:cubicBezTo>
                    <a:pt x="291660" y="1054798"/>
                    <a:pt x="299936" y="1042283"/>
                    <a:pt x="297314" y="1029466"/>
                  </a:cubicBezTo>
                  <a:cubicBezTo>
                    <a:pt x="294693" y="1016649"/>
                    <a:pt x="282185" y="1008376"/>
                    <a:pt x="269361" y="1010995"/>
                  </a:cubicBezTo>
                  <a:cubicBezTo>
                    <a:pt x="260043" y="1012893"/>
                    <a:pt x="252779" y="1020164"/>
                    <a:pt x="250884" y="1029466"/>
                  </a:cubicBezTo>
                  <a:lnTo>
                    <a:pt x="203032" y="1029466"/>
                  </a:lnTo>
                  <a:lnTo>
                    <a:pt x="203032" y="802050"/>
                  </a:lnTo>
                  <a:lnTo>
                    <a:pt x="145704" y="802050"/>
                  </a:lnTo>
                  <a:cubicBezTo>
                    <a:pt x="143082" y="789233"/>
                    <a:pt x="130574" y="780964"/>
                    <a:pt x="117751" y="783586"/>
                  </a:cubicBezTo>
                  <a:cubicBezTo>
                    <a:pt x="104927" y="786204"/>
                    <a:pt x="96652" y="798721"/>
                    <a:pt x="99273" y="811539"/>
                  </a:cubicBezTo>
                  <a:cubicBezTo>
                    <a:pt x="101200" y="820837"/>
                    <a:pt x="108464" y="828102"/>
                    <a:pt x="117751" y="830004"/>
                  </a:cubicBezTo>
                  <a:close/>
                  <a:moveTo>
                    <a:pt x="274099" y="1019990"/>
                  </a:moveTo>
                  <a:cubicBezTo>
                    <a:pt x="281964" y="1019990"/>
                    <a:pt x="288312" y="1026355"/>
                    <a:pt x="288312" y="1034204"/>
                  </a:cubicBezTo>
                  <a:cubicBezTo>
                    <a:pt x="288312" y="1042053"/>
                    <a:pt x="281964" y="1048417"/>
                    <a:pt x="274099" y="1048417"/>
                  </a:cubicBezTo>
                  <a:cubicBezTo>
                    <a:pt x="266234" y="1048417"/>
                    <a:pt x="259886" y="1042053"/>
                    <a:pt x="259886" y="1034204"/>
                  </a:cubicBezTo>
                  <a:cubicBezTo>
                    <a:pt x="259822" y="1026371"/>
                    <a:pt x="266108" y="1019965"/>
                    <a:pt x="273941" y="1019896"/>
                  </a:cubicBezTo>
                  <a:cubicBezTo>
                    <a:pt x="274004" y="1019896"/>
                    <a:pt x="274036" y="1019896"/>
                    <a:pt x="274099" y="1019896"/>
                  </a:cubicBezTo>
                  <a:close/>
                  <a:moveTo>
                    <a:pt x="122489" y="792575"/>
                  </a:moveTo>
                  <a:cubicBezTo>
                    <a:pt x="130353" y="792575"/>
                    <a:pt x="136702" y="798939"/>
                    <a:pt x="136702" y="806788"/>
                  </a:cubicBezTo>
                  <a:cubicBezTo>
                    <a:pt x="136702" y="814637"/>
                    <a:pt x="130353" y="821002"/>
                    <a:pt x="122489" y="821002"/>
                  </a:cubicBezTo>
                  <a:cubicBezTo>
                    <a:pt x="114624" y="821002"/>
                    <a:pt x="108275" y="814637"/>
                    <a:pt x="108275" y="806788"/>
                  </a:cubicBezTo>
                  <a:cubicBezTo>
                    <a:pt x="108212" y="798955"/>
                    <a:pt x="114497" y="792549"/>
                    <a:pt x="122331" y="792480"/>
                  </a:cubicBezTo>
                  <a:cubicBezTo>
                    <a:pt x="122394" y="792480"/>
                    <a:pt x="122425" y="792480"/>
                    <a:pt x="122489" y="792480"/>
                  </a:cubicBezTo>
                  <a:close/>
                  <a:moveTo>
                    <a:pt x="1340109" y="631963"/>
                  </a:moveTo>
                  <a:cubicBezTo>
                    <a:pt x="1327286" y="629350"/>
                    <a:pt x="1314778" y="637623"/>
                    <a:pt x="1312156" y="650443"/>
                  </a:cubicBezTo>
                  <a:cubicBezTo>
                    <a:pt x="1309566" y="663261"/>
                    <a:pt x="1317810" y="675772"/>
                    <a:pt x="1330634" y="678387"/>
                  </a:cubicBezTo>
                  <a:cubicBezTo>
                    <a:pt x="1343458" y="680999"/>
                    <a:pt x="1355965" y="672730"/>
                    <a:pt x="1358586" y="659916"/>
                  </a:cubicBezTo>
                  <a:lnTo>
                    <a:pt x="1432339" y="659916"/>
                  </a:lnTo>
                  <a:lnTo>
                    <a:pt x="1448763" y="650440"/>
                  </a:lnTo>
                  <a:lnTo>
                    <a:pt x="1358586" y="650440"/>
                  </a:lnTo>
                  <a:cubicBezTo>
                    <a:pt x="1356723" y="641094"/>
                    <a:pt x="1349459" y="633772"/>
                    <a:pt x="1340109" y="631868"/>
                  </a:cubicBezTo>
                  <a:close/>
                  <a:moveTo>
                    <a:pt x="1335372" y="669391"/>
                  </a:moveTo>
                  <a:cubicBezTo>
                    <a:pt x="1327507" y="669391"/>
                    <a:pt x="1321158" y="663027"/>
                    <a:pt x="1321158" y="655178"/>
                  </a:cubicBezTo>
                  <a:cubicBezTo>
                    <a:pt x="1321158" y="647329"/>
                    <a:pt x="1327507" y="640964"/>
                    <a:pt x="1335372" y="640964"/>
                  </a:cubicBezTo>
                  <a:cubicBezTo>
                    <a:pt x="1343236" y="640964"/>
                    <a:pt x="1349585" y="647329"/>
                    <a:pt x="1349585" y="655178"/>
                  </a:cubicBezTo>
                  <a:cubicBezTo>
                    <a:pt x="1349522" y="662992"/>
                    <a:pt x="1343173" y="669297"/>
                    <a:pt x="1335372" y="669297"/>
                  </a:cubicBezTo>
                  <a:close/>
                  <a:moveTo>
                    <a:pt x="1643330" y="147757"/>
                  </a:moveTo>
                  <a:cubicBezTo>
                    <a:pt x="1656154" y="145140"/>
                    <a:pt x="1664429" y="132627"/>
                    <a:pt x="1661807" y="119809"/>
                  </a:cubicBezTo>
                  <a:cubicBezTo>
                    <a:pt x="1659186" y="106990"/>
                    <a:pt x="1646678" y="98719"/>
                    <a:pt x="1633854" y="101336"/>
                  </a:cubicBezTo>
                  <a:cubicBezTo>
                    <a:pt x="1621031" y="103953"/>
                    <a:pt x="1612756" y="116466"/>
                    <a:pt x="1615377" y="129284"/>
                  </a:cubicBezTo>
                  <a:cubicBezTo>
                    <a:pt x="1617272" y="138587"/>
                    <a:pt x="1624537" y="145858"/>
                    <a:pt x="1633854" y="147757"/>
                  </a:cubicBezTo>
                  <a:lnTo>
                    <a:pt x="1633854" y="271319"/>
                  </a:lnTo>
                  <a:lnTo>
                    <a:pt x="1482244" y="271319"/>
                  </a:lnTo>
                  <a:lnTo>
                    <a:pt x="1482244" y="574540"/>
                  </a:lnTo>
                  <a:lnTo>
                    <a:pt x="1434392" y="574540"/>
                  </a:lnTo>
                  <a:cubicBezTo>
                    <a:pt x="1431771" y="561723"/>
                    <a:pt x="1419263" y="553450"/>
                    <a:pt x="1406439" y="556069"/>
                  </a:cubicBezTo>
                  <a:cubicBezTo>
                    <a:pt x="1393615" y="558684"/>
                    <a:pt x="1385340" y="571198"/>
                    <a:pt x="1387961" y="584016"/>
                  </a:cubicBezTo>
                  <a:cubicBezTo>
                    <a:pt x="1390583" y="596833"/>
                    <a:pt x="1403091" y="605105"/>
                    <a:pt x="1415915" y="602487"/>
                  </a:cubicBezTo>
                  <a:cubicBezTo>
                    <a:pt x="1425232" y="600589"/>
                    <a:pt x="1432497" y="593318"/>
                    <a:pt x="1434392" y="584016"/>
                  </a:cubicBezTo>
                  <a:lnTo>
                    <a:pt x="1491720" y="584016"/>
                  </a:lnTo>
                  <a:lnTo>
                    <a:pt x="1491720" y="280795"/>
                  </a:lnTo>
                  <a:lnTo>
                    <a:pt x="1643330" y="280795"/>
                  </a:lnTo>
                  <a:close/>
                  <a:moveTo>
                    <a:pt x="1411177" y="593586"/>
                  </a:moveTo>
                  <a:cubicBezTo>
                    <a:pt x="1403312" y="593586"/>
                    <a:pt x="1396963" y="587222"/>
                    <a:pt x="1396963" y="579373"/>
                  </a:cubicBezTo>
                  <a:cubicBezTo>
                    <a:pt x="1396963" y="571524"/>
                    <a:pt x="1403312" y="565159"/>
                    <a:pt x="1411177" y="565159"/>
                  </a:cubicBezTo>
                  <a:cubicBezTo>
                    <a:pt x="1419042" y="565159"/>
                    <a:pt x="1425390" y="571524"/>
                    <a:pt x="1425390" y="579373"/>
                  </a:cubicBezTo>
                  <a:cubicBezTo>
                    <a:pt x="1425327" y="587187"/>
                    <a:pt x="1418978" y="593491"/>
                    <a:pt x="1411177" y="593491"/>
                  </a:cubicBezTo>
                  <a:close/>
                  <a:moveTo>
                    <a:pt x="1624379" y="124542"/>
                  </a:moveTo>
                  <a:cubicBezTo>
                    <a:pt x="1624379" y="116692"/>
                    <a:pt x="1630728" y="110328"/>
                    <a:pt x="1638592" y="110328"/>
                  </a:cubicBezTo>
                  <a:cubicBezTo>
                    <a:pt x="1646457" y="110328"/>
                    <a:pt x="1652806" y="116692"/>
                    <a:pt x="1652806" y="124542"/>
                  </a:cubicBezTo>
                  <a:cubicBezTo>
                    <a:pt x="1652806" y="132392"/>
                    <a:pt x="1646457" y="138755"/>
                    <a:pt x="1638592" y="138755"/>
                  </a:cubicBezTo>
                  <a:cubicBezTo>
                    <a:pt x="1630759" y="138773"/>
                    <a:pt x="1624410" y="132438"/>
                    <a:pt x="1624379" y="124605"/>
                  </a:cubicBezTo>
                  <a:cubicBezTo>
                    <a:pt x="1624379" y="124553"/>
                    <a:pt x="1624379" y="124500"/>
                    <a:pt x="1624379" y="124447"/>
                  </a:cubicBezTo>
                  <a:close/>
                  <a:moveTo>
                    <a:pt x="1103218" y="450978"/>
                  </a:moveTo>
                  <a:cubicBezTo>
                    <a:pt x="1116074" y="453577"/>
                    <a:pt x="1128581" y="445276"/>
                    <a:pt x="1131171" y="432434"/>
                  </a:cubicBezTo>
                  <a:cubicBezTo>
                    <a:pt x="1131487" y="430896"/>
                    <a:pt x="1131645" y="429332"/>
                    <a:pt x="1131645" y="427762"/>
                  </a:cubicBezTo>
                  <a:cubicBezTo>
                    <a:pt x="1131645" y="426237"/>
                    <a:pt x="1131487" y="424714"/>
                    <a:pt x="1131203" y="423214"/>
                  </a:cubicBezTo>
                  <a:cubicBezTo>
                    <a:pt x="1128708" y="410375"/>
                    <a:pt x="1116263" y="401998"/>
                    <a:pt x="1103408" y="404503"/>
                  </a:cubicBezTo>
                  <a:cubicBezTo>
                    <a:pt x="1094027" y="406338"/>
                    <a:pt x="1086667" y="413647"/>
                    <a:pt x="1084740" y="423024"/>
                  </a:cubicBezTo>
                  <a:lnTo>
                    <a:pt x="537490" y="423024"/>
                  </a:lnTo>
                  <a:lnTo>
                    <a:pt x="420972" y="539512"/>
                  </a:lnTo>
                  <a:lnTo>
                    <a:pt x="420972" y="1010894"/>
                  </a:lnTo>
                  <a:cubicBezTo>
                    <a:pt x="408148" y="1013509"/>
                    <a:pt x="399873" y="1026023"/>
                    <a:pt x="402494" y="1038841"/>
                  </a:cubicBezTo>
                  <a:cubicBezTo>
                    <a:pt x="405116" y="1051661"/>
                    <a:pt x="417623" y="1059930"/>
                    <a:pt x="430447" y="1057315"/>
                  </a:cubicBezTo>
                  <a:cubicBezTo>
                    <a:pt x="443271" y="1054700"/>
                    <a:pt x="451546" y="1042185"/>
                    <a:pt x="448924" y="1029365"/>
                  </a:cubicBezTo>
                  <a:cubicBezTo>
                    <a:pt x="447030" y="1020063"/>
                    <a:pt x="439765" y="1012792"/>
                    <a:pt x="430447" y="1010894"/>
                  </a:cubicBezTo>
                  <a:lnTo>
                    <a:pt x="430447" y="543270"/>
                  </a:lnTo>
                  <a:lnTo>
                    <a:pt x="541375" y="432374"/>
                  </a:lnTo>
                  <a:lnTo>
                    <a:pt x="1084646" y="432374"/>
                  </a:lnTo>
                  <a:cubicBezTo>
                    <a:pt x="1086541" y="441720"/>
                    <a:pt x="1093869" y="449013"/>
                    <a:pt x="1103218" y="450883"/>
                  </a:cubicBezTo>
                  <a:close/>
                  <a:moveTo>
                    <a:pt x="1103218" y="414338"/>
                  </a:moveTo>
                  <a:cubicBezTo>
                    <a:pt x="1110610" y="411733"/>
                    <a:pt x="1118726" y="415621"/>
                    <a:pt x="1121348" y="423024"/>
                  </a:cubicBezTo>
                  <a:cubicBezTo>
                    <a:pt x="1123938" y="430431"/>
                    <a:pt x="1120054" y="438546"/>
                    <a:pt x="1112662" y="441151"/>
                  </a:cubicBezTo>
                  <a:cubicBezTo>
                    <a:pt x="1105239" y="443757"/>
                    <a:pt x="1097154" y="439872"/>
                    <a:pt x="1094532" y="432469"/>
                  </a:cubicBezTo>
                  <a:cubicBezTo>
                    <a:pt x="1091879" y="425059"/>
                    <a:pt x="1095764" y="416910"/>
                    <a:pt x="1103155" y="414263"/>
                  </a:cubicBezTo>
                  <a:cubicBezTo>
                    <a:pt x="1103187" y="414256"/>
                    <a:pt x="1103187" y="414250"/>
                    <a:pt x="1103218" y="414244"/>
                  </a:cubicBezTo>
                  <a:close/>
                  <a:moveTo>
                    <a:pt x="439923" y="1034204"/>
                  </a:moveTo>
                  <a:cubicBezTo>
                    <a:pt x="439923" y="1042053"/>
                    <a:pt x="433574" y="1048417"/>
                    <a:pt x="425709" y="1048417"/>
                  </a:cubicBezTo>
                  <a:cubicBezTo>
                    <a:pt x="417845" y="1048417"/>
                    <a:pt x="411496" y="1042053"/>
                    <a:pt x="411496" y="1034204"/>
                  </a:cubicBezTo>
                  <a:cubicBezTo>
                    <a:pt x="411496" y="1026355"/>
                    <a:pt x="417845" y="1019990"/>
                    <a:pt x="425709" y="1019990"/>
                  </a:cubicBezTo>
                  <a:cubicBezTo>
                    <a:pt x="433511" y="1019990"/>
                    <a:pt x="439860" y="1026295"/>
                    <a:pt x="439923" y="1034109"/>
                  </a:cubicBezTo>
                  <a:close/>
                  <a:moveTo>
                    <a:pt x="51421" y="280890"/>
                  </a:moveTo>
                  <a:lnTo>
                    <a:pt x="203032" y="280890"/>
                  </a:lnTo>
                  <a:lnTo>
                    <a:pt x="203032" y="147662"/>
                  </a:lnTo>
                  <a:cubicBezTo>
                    <a:pt x="215855" y="145046"/>
                    <a:pt x="224131" y="132533"/>
                    <a:pt x="221509" y="119714"/>
                  </a:cubicBezTo>
                  <a:cubicBezTo>
                    <a:pt x="218888" y="106895"/>
                    <a:pt x="206380" y="98624"/>
                    <a:pt x="193556" y="101241"/>
                  </a:cubicBezTo>
                  <a:cubicBezTo>
                    <a:pt x="180732" y="103858"/>
                    <a:pt x="172457" y="116371"/>
                    <a:pt x="175079" y="129189"/>
                  </a:cubicBezTo>
                  <a:cubicBezTo>
                    <a:pt x="176974" y="138493"/>
                    <a:pt x="184238" y="145763"/>
                    <a:pt x="193556" y="147662"/>
                  </a:cubicBezTo>
                  <a:lnTo>
                    <a:pt x="193556" y="271319"/>
                  </a:lnTo>
                  <a:lnTo>
                    <a:pt x="41946" y="271319"/>
                  </a:lnTo>
                  <a:lnTo>
                    <a:pt x="41946" y="574540"/>
                  </a:lnTo>
                  <a:lnTo>
                    <a:pt x="0" y="574540"/>
                  </a:lnTo>
                  <a:lnTo>
                    <a:pt x="0" y="584016"/>
                  </a:lnTo>
                  <a:lnTo>
                    <a:pt x="51421" y="584016"/>
                  </a:lnTo>
                  <a:close/>
                  <a:moveTo>
                    <a:pt x="184080" y="124542"/>
                  </a:moveTo>
                  <a:cubicBezTo>
                    <a:pt x="184080" y="116692"/>
                    <a:pt x="190429" y="110328"/>
                    <a:pt x="198294" y="110328"/>
                  </a:cubicBezTo>
                  <a:cubicBezTo>
                    <a:pt x="206159" y="110328"/>
                    <a:pt x="212507" y="116692"/>
                    <a:pt x="212507" y="124542"/>
                  </a:cubicBezTo>
                  <a:cubicBezTo>
                    <a:pt x="212507" y="132392"/>
                    <a:pt x="206159" y="138755"/>
                    <a:pt x="198294" y="138755"/>
                  </a:cubicBezTo>
                  <a:cubicBezTo>
                    <a:pt x="190461" y="138773"/>
                    <a:pt x="184112" y="132438"/>
                    <a:pt x="184080" y="124605"/>
                  </a:cubicBezTo>
                  <a:cubicBezTo>
                    <a:pt x="184080" y="124553"/>
                    <a:pt x="184080" y="124500"/>
                    <a:pt x="184080" y="124447"/>
                  </a:cubicBezTo>
                  <a:close/>
                  <a:moveTo>
                    <a:pt x="1188499" y="707768"/>
                  </a:moveTo>
                  <a:lnTo>
                    <a:pt x="1188499" y="695134"/>
                  </a:lnTo>
                  <a:lnTo>
                    <a:pt x="1415915" y="467718"/>
                  </a:lnTo>
                  <a:lnTo>
                    <a:pt x="1415915" y="204990"/>
                  </a:lnTo>
                  <a:lnTo>
                    <a:pt x="1567525" y="204990"/>
                  </a:lnTo>
                  <a:lnTo>
                    <a:pt x="1567525" y="0"/>
                  </a:lnTo>
                  <a:lnTo>
                    <a:pt x="1558049" y="0"/>
                  </a:lnTo>
                  <a:lnTo>
                    <a:pt x="1558049" y="195514"/>
                  </a:lnTo>
                  <a:lnTo>
                    <a:pt x="1406439" y="195514"/>
                  </a:lnTo>
                  <a:lnTo>
                    <a:pt x="1406439" y="463612"/>
                  </a:lnTo>
                  <a:lnTo>
                    <a:pt x="1179023" y="691027"/>
                  </a:lnTo>
                  <a:lnTo>
                    <a:pt x="1179023" y="707673"/>
                  </a:lnTo>
                  <a:cubicBezTo>
                    <a:pt x="1166200" y="710288"/>
                    <a:pt x="1157925" y="722802"/>
                    <a:pt x="1160546" y="735620"/>
                  </a:cubicBezTo>
                  <a:cubicBezTo>
                    <a:pt x="1163167" y="748440"/>
                    <a:pt x="1175675" y="756709"/>
                    <a:pt x="1188499" y="754094"/>
                  </a:cubicBezTo>
                  <a:cubicBezTo>
                    <a:pt x="1201323" y="751479"/>
                    <a:pt x="1209598" y="738965"/>
                    <a:pt x="1206976" y="726144"/>
                  </a:cubicBezTo>
                  <a:cubicBezTo>
                    <a:pt x="1205081" y="716842"/>
                    <a:pt x="1197817" y="709571"/>
                    <a:pt x="1188499" y="707673"/>
                  </a:cubicBezTo>
                  <a:close/>
                  <a:moveTo>
                    <a:pt x="1183761" y="745196"/>
                  </a:moveTo>
                  <a:cubicBezTo>
                    <a:pt x="1175896" y="745196"/>
                    <a:pt x="1169548" y="738832"/>
                    <a:pt x="1169548" y="730983"/>
                  </a:cubicBezTo>
                  <a:cubicBezTo>
                    <a:pt x="1169548" y="723134"/>
                    <a:pt x="1175896" y="716770"/>
                    <a:pt x="1183761" y="716770"/>
                  </a:cubicBezTo>
                  <a:cubicBezTo>
                    <a:pt x="1191626" y="716770"/>
                    <a:pt x="1197975" y="723134"/>
                    <a:pt x="1197975" y="730983"/>
                  </a:cubicBezTo>
                  <a:cubicBezTo>
                    <a:pt x="1197911" y="738797"/>
                    <a:pt x="1191563" y="745102"/>
                    <a:pt x="1183761" y="745102"/>
                  </a:cubicBezTo>
                  <a:close/>
                  <a:moveTo>
                    <a:pt x="278837" y="480352"/>
                  </a:moveTo>
                  <a:cubicBezTo>
                    <a:pt x="266013" y="477734"/>
                    <a:pt x="253505" y="486003"/>
                    <a:pt x="250884" y="498820"/>
                  </a:cubicBezTo>
                  <a:cubicBezTo>
                    <a:pt x="250884" y="498823"/>
                    <a:pt x="250884" y="498827"/>
                    <a:pt x="250884" y="498830"/>
                  </a:cubicBezTo>
                  <a:lnTo>
                    <a:pt x="193556" y="498830"/>
                  </a:lnTo>
                  <a:lnTo>
                    <a:pt x="193556" y="726245"/>
                  </a:lnTo>
                  <a:lnTo>
                    <a:pt x="69899" y="726245"/>
                  </a:lnTo>
                  <a:cubicBezTo>
                    <a:pt x="67277" y="713428"/>
                    <a:pt x="54769" y="705156"/>
                    <a:pt x="41946" y="707774"/>
                  </a:cubicBezTo>
                  <a:cubicBezTo>
                    <a:pt x="29122" y="710389"/>
                    <a:pt x="20846" y="722903"/>
                    <a:pt x="23468" y="735721"/>
                  </a:cubicBezTo>
                  <a:cubicBezTo>
                    <a:pt x="26090" y="748538"/>
                    <a:pt x="38597" y="756810"/>
                    <a:pt x="51421" y="754192"/>
                  </a:cubicBezTo>
                  <a:cubicBezTo>
                    <a:pt x="60739" y="752294"/>
                    <a:pt x="68004" y="745023"/>
                    <a:pt x="69899" y="735721"/>
                  </a:cubicBezTo>
                  <a:lnTo>
                    <a:pt x="203032" y="735721"/>
                  </a:lnTo>
                  <a:lnTo>
                    <a:pt x="203032" y="508305"/>
                  </a:lnTo>
                  <a:lnTo>
                    <a:pt x="250884" y="508305"/>
                  </a:lnTo>
                  <a:cubicBezTo>
                    <a:pt x="253505" y="521123"/>
                    <a:pt x="266013" y="529392"/>
                    <a:pt x="278837" y="526770"/>
                  </a:cubicBezTo>
                  <a:cubicBezTo>
                    <a:pt x="291660" y="524152"/>
                    <a:pt x="299936" y="511634"/>
                    <a:pt x="297314" y="498817"/>
                  </a:cubicBezTo>
                  <a:cubicBezTo>
                    <a:pt x="295388" y="489518"/>
                    <a:pt x="288123" y="482254"/>
                    <a:pt x="278837" y="480352"/>
                  </a:cubicBezTo>
                  <a:close/>
                  <a:moveTo>
                    <a:pt x="46683" y="745196"/>
                  </a:moveTo>
                  <a:cubicBezTo>
                    <a:pt x="38819" y="745196"/>
                    <a:pt x="32470" y="738832"/>
                    <a:pt x="32470" y="730983"/>
                  </a:cubicBezTo>
                  <a:cubicBezTo>
                    <a:pt x="32470" y="723134"/>
                    <a:pt x="38819" y="716770"/>
                    <a:pt x="46683" y="716770"/>
                  </a:cubicBezTo>
                  <a:cubicBezTo>
                    <a:pt x="54548" y="716770"/>
                    <a:pt x="60897" y="723134"/>
                    <a:pt x="60897" y="730983"/>
                  </a:cubicBezTo>
                  <a:cubicBezTo>
                    <a:pt x="60834" y="738797"/>
                    <a:pt x="54485" y="745102"/>
                    <a:pt x="46683" y="745102"/>
                  </a:cubicBezTo>
                  <a:close/>
                  <a:moveTo>
                    <a:pt x="274099" y="517781"/>
                  </a:moveTo>
                  <a:cubicBezTo>
                    <a:pt x="266234" y="517781"/>
                    <a:pt x="259886" y="511416"/>
                    <a:pt x="259886" y="503567"/>
                  </a:cubicBezTo>
                  <a:cubicBezTo>
                    <a:pt x="259886" y="495719"/>
                    <a:pt x="266234" y="489354"/>
                    <a:pt x="274099" y="489354"/>
                  </a:cubicBezTo>
                  <a:cubicBezTo>
                    <a:pt x="281964" y="489354"/>
                    <a:pt x="288312" y="495719"/>
                    <a:pt x="288312" y="503567"/>
                  </a:cubicBezTo>
                  <a:cubicBezTo>
                    <a:pt x="288249" y="511382"/>
                    <a:pt x="281901" y="517686"/>
                    <a:pt x="274099" y="517686"/>
                  </a:cubicBezTo>
                  <a:close/>
                  <a:moveTo>
                    <a:pt x="885278" y="726245"/>
                  </a:moveTo>
                  <a:lnTo>
                    <a:pt x="809473" y="726245"/>
                  </a:lnTo>
                  <a:lnTo>
                    <a:pt x="809473" y="678298"/>
                  </a:lnTo>
                  <a:cubicBezTo>
                    <a:pt x="822297" y="675683"/>
                    <a:pt x="830572" y="663169"/>
                    <a:pt x="827950" y="650352"/>
                  </a:cubicBezTo>
                  <a:cubicBezTo>
                    <a:pt x="825329" y="637531"/>
                    <a:pt x="812821" y="629262"/>
                    <a:pt x="799997" y="631877"/>
                  </a:cubicBezTo>
                  <a:cubicBezTo>
                    <a:pt x="787174" y="634496"/>
                    <a:pt x="778899" y="647007"/>
                    <a:pt x="781520" y="659827"/>
                  </a:cubicBezTo>
                  <a:cubicBezTo>
                    <a:pt x="783415" y="669129"/>
                    <a:pt x="790680" y="676400"/>
                    <a:pt x="799997" y="678298"/>
                  </a:cubicBezTo>
                  <a:lnTo>
                    <a:pt x="799997" y="735626"/>
                  </a:lnTo>
                  <a:lnTo>
                    <a:pt x="875803" y="735626"/>
                  </a:lnTo>
                  <a:lnTo>
                    <a:pt x="875803" y="877761"/>
                  </a:lnTo>
                  <a:lnTo>
                    <a:pt x="799997" y="877761"/>
                  </a:lnTo>
                  <a:lnTo>
                    <a:pt x="799997" y="1024918"/>
                  </a:lnTo>
                  <a:lnTo>
                    <a:pt x="809473" y="1019422"/>
                  </a:lnTo>
                  <a:lnTo>
                    <a:pt x="809473" y="887236"/>
                  </a:lnTo>
                  <a:lnTo>
                    <a:pt x="885278" y="887236"/>
                  </a:lnTo>
                  <a:close/>
                  <a:moveTo>
                    <a:pt x="790522" y="655178"/>
                  </a:moveTo>
                  <a:cubicBezTo>
                    <a:pt x="790522" y="647329"/>
                    <a:pt x="796871" y="640964"/>
                    <a:pt x="804735" y="640964"/>
                  </a:cubicBezTo>
                  <a:cubicBezTo>
                    <a:pt x="812600" y="640964"/>
                    <a:pt x="818949" y="647329"/>
                    <a:pt x="818949" y="655178"/>
                  </a:cubicBezTo>
                  <a:cubicBezTo>
                    <a:pt x="818949" y="663027"/>
                    <a:pt x="812600" y="669391"/>
                    <a:pt x="804735" y="669391"/>
                  </a:cubicBezTo>
                  <a:cubicBezTo>
                    <a:pt x="796902" y="669410"/>
                    <a:pt x="790553" y="663074"/>
                    <a:pt x="790522" y="655241"/>
                  </a:cubicBezTo>
                  <a:cubicBezTo>
                    <a:pt x="790522" y="655187"/>
                    <a:pt x="790522" y="655137"/>
                    <a:pt x="790522" y="655083"/>
                  </a:cubicBezTo>
                  <a:close/>
                  <a:moveTo>
                    <a:pt x="117751" y="1418883"/>
                  </a:moveTo>
                  <a:lnTo>
                    <a:pt x="127226" y="1413419"/>
                  </a:lnTo>
                  <a:lnTo>
                    <a:pt x="127226" y="1342068"/>
                  </a:lnTo>
                  <a:lnTo>
                    <a:pt x="250662" y="1342068"/>
                  </a:lnTo>
                  <a:lnTo>
                    <a:pt x="267087" y="1332592"/>
                  </a:lnTo>
                  <a:lnTo>
                    <a:pt x="117751" y="1332592"/>
                  </a:lnTo>
                  <a:close/>
                  <a:moveTo>
                    <a:pt x="1264304" y="707768"/>
                  </a:moveTo>
                  <a:cubicBezTo>
                    <a:pt x="1251480" y="705156"/>
                    <a:pt x="1238973" y="713428"/>
                    <a:pt x="1236351" y="726248"/>
                  </a:cubicBezTo>
                  <a:cubicBezTo>
                    <a:pt x="1233761" y="739066"/>
                    <a:pt x="1242005" y="751577"/>
                    <a:pt x="1254829" y="754192"/>
                  </a:cubicBezTo>
                  <a:cubicBezTo>
                    <a:pt x="1267652" y="756804"/>
                    <a:pt x="1280160" y="748535"/>
                    <a:pt x="1282781" y="735721"/>
                  </a:cubicBezTo>
                  <a:lnTo>
                    <a:pt x="1301069" y="735721"/>
                  </a:lnTo>
                  <a:lnTo>
                    <a:pt x="1317463" y="726245"/>
                  </a:lnTo>
                  <a:lnTo>
                    <a:pt x="1282719" y="726245"/>
                  </a:lnTo>
                  <a:cubicBezTo>
                    <a:pt x="1280887" y="716915"/>
                    <a:pt x="1273622" y="709600"/>
                    <a:pt x="1264304" y="707673"/>
                  </a:cubicBezTo>
                  <a:close/>
                  <a:moveTo>
                    <a:pt x="1259566" y="745196"/>
                  </a:moveTo>
                  <a:cubicBezTo>
                    <a:pt x="1251702" y="745196"/>
                    <a:pt x="1245353" y="738832"/>
                    <a:pt x="1245353" y="730983"/>
                  </a:cubicBezTo>
                  <a:cubicBezTo>
                    <a:pt x="1245353" y="723134"/>
                    <a:pt x="1251702" y="716770"/>
                    <a:pt x="1259566" y="716770"/>
                  </a:cubicBezTo>
                  <a:cubicBezTo>
                    <a:pt x="1267431" y="716770"/>
                    <a:pt x="1273780" y="723134"/>
                    <a:pt x="1273780" y="730983"/>
                  </a:cubicBezTo>
                  <a:cubicBezTo>
                    <a:pt x="1273717" y="738797"/>
                    <a:pt x="1267368" y="745102"/>
                    <a:pt x="1259566" y="745102"/>
                  </a:cubicBez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34" name="Google Shape;34;p5"/>
          <p:cNvGrpSpPr/>
          <p:nvPr/>
        </p:nvGrpSpPr>
        <p:grpSpPr>
          <a:xfrm>
            <a:off x="9300937" y="5188833"/>
            <a:ext cx="2890452" cy="1668827"/>
            <a:chOff x="6975702" y="3891625"/>
            <a:chExt cx="2167839" cy="1251620"/>
          </a:xfrm>
        </p:grpSpPr>
        <p:sp>
          <p:nvSpPr>
            <p:cNvPr id="35" name="Google Shape;35;p5"/>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gradFill>
              <a:gsLst>
                <a:gs pos="0">
                  <a:schemeClr val="accent3"/>
                </a:gs>
                <a:gs pos="50000">
                  <a:schemeClr val="accent2"/>
                </a:gs>
                <a:gs pos="100000">
                  <a:schemeClr val="accent1"/>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6" name="Google Shape;36;p5"/>
            <p:cNvSpPr/>
            <p:nvPr/>
          </p:nvSpPr>
          <p:spPr>
            <a:xfrm>
              <a:off x="7066569" y="3933821"/>
              <a:ext cx="2076972" cy="1209424"/>
            </a:xfrm>
            <a:custGeom>
              <a:avLst/>
              <a:gdLst/>
              <a:ahLst/>
              <a:cxnLst/>
              <a:rect l="l" t="t" r="r" b="b"/>
              <a:pathLst>
                <a:path w="1377759" h="802271" extrusionOk="0">
                  <a:moveTo>
                    <a:pt x="1333539" y="512159"/>
                  </a:moveTo>
                  <a:cubicBezTo>
                    <a:pt x="1320715" y="509547"/>
                    <a:pt x="1308208" y="517819"/>
                    <a:pt x="1305586" y="530639"/>
                  </a:cubicBezTo>
                  <a:cubicBezTo>
                    <a:pt x="1302996" y="543457"/>
                    <a:pt x="1311240" y="555968"/>
                    <a:pt x="1324064" y="558589"/>
                  </a:cubicBezTo>
                  <a:cubicBezTo>
                    <a:pt x="1336888" y="561179"/>
                    <a:pt x="1349395" y="552936"/>
                    <a:pt x="1352017" y="540112"/>
                  </a:cubicBezTo>
                  <a:lnTo>
                    <a:pt x="1377759" y="540112"/>
                  </a:lnTo>
                  <a:lnTo>
                    <a:pt x="1377759" y="530636"/>
                  </a:lnTo>
                  <a:lnTo>
                    <a:pt x="1352017" y="530636"/>
                  </a:lnTo>
                  <a:cubicBezTo>
                    <a:pt x="1350122" y="521325"/>
                    <a:pt x="1342857" y="514048"/>
                    <a:pt x="1333539" y="512159"/>
                  </a:cubicBezTo>
                  <a:close/>
                  <a:moveTo>
                    <a:pt x="1328802" y="549588"/>
                  </a:moveTo>
                  <a:cubicBezTo>
                    <a:pt x="1320937" y="549588"/>
                    <a:pt x="1314588" y="543223"/>
                    <a:pt x="1314588" y="535374"/>
                  </a:cubicBezTo>
                  <a:cubicBezTo>
                    <a:pt x="1314588" y="527525"/>
                    <a:pt x="1320937" y="521161"/>
                    <a:pt x="1328802" y="521161"/>
                  </a:cubicBezTo>
                  <a:cubicBezTo>
                    <a:pt x="1336666" y="521161"/>
                    <a:pt x="1343015" y="527525"/>
                    <a:pt x="1343015" y="535374"/>
                  </a:cubicBezTo>
                  <a:cubicBezTo>
                    <a:pt x="1343047" y="543207"/>
                    <a:pt x="1336698" y="549569"/>
                    <a:pt x="1328865" y="549588"/>
                  </a:cubicBezTo>
                  <a:cubicBezTo>
                    <a:pt x="1328833" y="549588"/>
                    <a:pt x="1328833" y="549588"/>
                    <a:pt x="1328802" y="549588"/>
                  </a:cubicBezTo>
                  <a:close/>
                  <a:moveTo>
                    <a:pt x="1096648" y="436354"/>
                  </a:moveTo>
                  <a:cubicBezTo>
                    <a:pt x="1083824" y="438969"/>
                    <a:pt x="1075549" y="451483"/>
                    <a:pt x="1078170" y="464300"/>
                  </a:cubicBezTo>
                  <a:cubicBezTo>
                    <a:pt x="1080792" y="477121"/>
                    <a:pt x="1093300" y="485390"/>
                    <a:pt x="1106124" y="482775"/>
                  </a:cubicBezTo>
                  <a:cubicBezTo>
                    <a:pt x="1118948" y="480156"/>
                    <a:pt x="1127223" y="467645"/>
                    <a:pt x="1124602" y="454825"/>
                  </a:cubicBezTo>
                  <a:cubicBezTo>
                    <a:pt x="1122706" y="445523"/>
                    <a:pt x="1115441" y="438252"/>
                    <a:pt x="1106124" y="436354"/>
                  </a:cubicBezTo>
                  <a:lnTo>
                    <a:pt x="1106124" y="379026"/>
                  </a:lnTo>
                  <a:lnTo>
                    <a:pt x="1030319" y="379026"/>
                  </a:lnTo>
                  <a:lnTo>
                    <a:pt x="1030319" y="172615"/>
                  </a:lnTo>
                  <a:lnTo>
                    <a:pt x="1020843" y="178079"/>
                  </a:lnTo>
                  <a:lnTo>
                    <a:pt x="1020843" y="388502"/>
                  </a:lnTo>
                  <a:lnTo>
                    <a:pt x="1096648" y="388502"/>
                  </a:lnTo>
                  <a:close/>
                  <a:moveTo>
                    <a:pt x="1115599" y="459569"/>
                  </a:moveTo>
                  <a:cubicBezTo>
                    <a:pt x="1115599" y="467418"/>
                    <a:pt x="1109251" y="473782"/>
                    <a:pt x="1101386" y="473782"/>
                  </a:cubicBezTo>
                  <a:cubicBezTo>
                    <a:pt x="1093521" y="473782"/>
                    <a:pt x="1087173" y="467418"/>
                    <a:pt x="1087173" y="459569"/>
                  </a:cubicBezTo>
                  <a:cubicBezTo>
                    <a:pt x="1087173" y="451720"/>
                    <a:pt x="1093521" y="445355"/>
                    <a:pt x="1101386" y="445355"/>
                  </a:cubicBezTo>
                  <a:cubicBezTo>
                    <a:pt x="1109219" y="445337"/>
                    <a:pt x="1115568" y="451673"/>
                    <a:pt x="1115599" y="459506"/>
                  </a:cubicBezTo>
                  <a:cubicBezTo>
                    <a:pt x="1115599" y="459528"/>
                    <a:pt x="1115599" y="459547"/>
                    <a:pt x="1115599" y="459569"/>
                  </a:cubicBezTo>
                  <a:close/>
                  <a:moveTo>
                    <a:pt x="945038" y="464307"/>
                  </a:moveTo>
                  <a:lnTo>
                    <a:pt x="1002365" y="464307"/>
                  </a:lnTo>
                  <a:cubicBezTo>
                    <a:pt x="1004987" y="477124"/>
                    <a:pt x="1017495" y="485396"/>
                    <a:pt x="1030319" y="482778"/>
                  </a:cubicBezTo>
                  <a:cubicBezTo>
                    <a:pt x="1043143" y="480163"/>
                    <a:pt x="1051418" y="467648"/>
                    <a:pt x="1048796" y="454831"/>
                  </a:cubicBezTo>
                  <a:cubicBezTo>
                    <a:pt x="1046175" y="442014"/>
                    <a:pt x="1033667" y="433741"/>
                    <a:pt x="1020843" y="436360"/>
                  </a:cubicBezTo>
                  <a:cubicBezTo>
                    <a:pt x="1011525" y="438258"/>
                    <a:pt x="1004261" y="445529"/>
                    <a:pt x="1002365" y="454831"/>
                  </a:cubicBezTo>
                  <a:lnTo>
                    <a:pt x="954513" y="454831"/>
                  </a:lnTo>
                  <a:lnTo>
                    <a:pt x="954513" y="227416"/>
                  </a:lnTo>
                  <a:lnTo>
                    <a:pt x="935562" y="227416"/>
                  </a:lnTo>
                  <a:lnTo>
                    <a:pt x="919138" y="236891"/>
                  </a:lnTo>
                  <a:lnTo>
                    <a:pt x="945038" y="236891"/>
                  </a:lnTo>
                  <a:close/>
                  <a:moveTo>
                    <a:pt x="1025581" y="445355"/>
                  </a:moveTo>
                  <a:cubicBezTo>
                    <a:pt x="1033446" y="445355"/>
                    <a:pt x="1039794" y="451720"/>
                    <a:pt x="1039794" y="459569"/>
                  </a:cubicBezTo>
                  <a:cubicBezTo>
                    <a:pt x="1039794" y="467418"/>
                    <a:pt x="1033446" y="473782"/>
                    <a:pt x="1025581" y="473782"/>
                  </a:cubicBezTo>
                  <a:cubicBezTo>
                    <a:pt x="1017716" y="473782"/>
                    <a:pt x="1011367" y="467418"/>
                    <a:pt x="1011367" y="459569"/>
                  </a:cubicBezTo>
                  <a:cubicBezTo>
                    <a:pt x="1011336" y="451736"/>
                    <a:pt x="1017684" y="445374"/>
                    <a:pt x="1025518" y="445355"/>
                  </a:cubicBezTo>
                  <a:cubicBezTo>
                    <a:pt x="1025549" y="445355"/>
                    <a:pt x="1025549" y="445355"/>
                    <a:pt x="1025581" y="445355"/>
                  </a:cubicBezTo>
                  <a:close/>
                  <a:moveTo>
                    <a:pt x="1096648" y="331174"/>
                  </a:moveTo>
                  <a:cubicBezTo>
                    <a:pt x="1109472" y="333789"/>
                    <a:pt x="1121980" y="325517"/>
                    <a:pt x="1124602" y="312696"/>
                  </a:cubicBezTo>
                  <a:cubicBezTo>
                    <a:pt x="1127223" y="299876"/>
                    <a:pt x="1118948" y="287359"/>
                    <a:pt x="1106124" y="284743"/>
                  </a:cubicBezTo>
                  <a:lnTo>
                    <a:pt x="1106124" y="128837"/>
                  </a:lnTo>
                  <a:lnTo>
                    <a:pt x="1096648" y="134333"/>
                  </a:lnTo>
                  <a:lnTo>
                    <a:pt x="1096648" y="284743"/>
                  </a:lnTo>
                  <a:cubicBezTo>
                    <a:pt x="1083824" y="287346"/>
                    <a:pt x="1075549" y="299851"/>
                    <a:pt x="1078139" y="312671"/>
                  </a:cubicBezTo>
                  <a:cubicBezTo>
                    <a:pt x="1080034" y="321995"/>
                    <a:pt x="1087331" y="329282"/>
                    <a:pt x="1096648" y="331174"/>
                  </a:cubicBezTo>
                  <a:close/>
                  <a:moveTo>
                    <a:pt x="1101386" y="293745"/>
                  </a:moveTo>
                  <a:cubicBezTo>
                    <a:pt x="1109251" y="293745"/>
                    <a:pt x="1115599" y="300110"/>
                    <a:pt x="1115599" y="307959"/>
                  </a:cubicBezTo>
                  <a:cubicBezTo>
                    <a:pt x="1115599" y="315807"/>
                    <a:pt x="1109251" y="322172"/>
                    <a:pt x="1101386" y="322172"/>
                  </a:cubicBezTo>
                  <a:cubicBezTo>
                    <a:pt x="1093521" y="322172"/>
                    <a:pt x="1087173" y="315807"/>
                    <a:pt x="1087173" y="307959"/>
                  </a:cubicBezTo>
                  <a:cubicBezTo>
                    <a:pt x="1087141" y="300125"/>
                    <a:pt x="1093490" y="293764"/>
                    <a:pt x="1101323" y="293745"/>
                  </a:cubicBezTo>
                  <a:cubicBezTo>
                    <a:pt x="1101354" y="293745"/>
                    <a:pt x="1101354" y="293745"/>
                    <a:pt x="1101386" y="293745"/>
                  </a:cubicBezTo>
                  <a:close/>
                  <a:moveTo>
                    <a:pt x="869233" y="802271"/>
                  </a:moveTo>
                  <a:lnTo>
                    <a:pt x="878708" y="802271"/>
                  </a:lnTo>
                  <a:lnTo>
                    <a:pt x="878708" y="767527"/>
                  </a:lnTo>
                  <a:lnTo>
                    <a:pt x="1377759" y="767527"/>
                  </a:lnTo>
                  <a:lnTo>
                    <a:pt x="1377759" y="758052"/>
                  </a:lnTo>
                  <a:lnTo>
                    <a:pt x="869233" y="758052"/>
                  </a:lnTo>
                  <a:close/>
                  <a:moveTo>
                    <a:pt x="1329307" y="0"/>
                  </a:moveTo>
                  <a:lnTo>
                    <a:pt x="1312882" y="9476"/>
                  </a:lnTo>
                  <a:lnTo>
                    <a:pt x="1377759" y="9476"/>
                  </a:lnTo>
                  <a:lnTo>
                    <a:pt x="1377759" y="0"/>
                  </a:lnTo>
                  <a:close/>
                  <a:moveTo>
                    <a:pt x="1257734" y="57328"/>
                  </a:moveTo>
                  <a:cubicBezTo>
                    <a:pt x="1244910" y="54716"/>
                    <a:pt x="1232403" y="62988"/>
                    <a:pt x="1229781" y="75808"/>
                  </a:cubicBezTo>
                  <a:cubicBezTo>
                    <a:pt x="1227191" y="88626"/>
                    <a:pt x="1235435" y="101137"/>
                    <a:pt x="1248259" y="103752"/>
                  </a:cubicBezTo>
                  <a:cubicBezTo>
                    <a:pt x="1261082" y="106364"/>
                    <a:pt x="1273590" y="98095"/>
                    <a:pt x="1276212" y="85281"/>
                  </a:cubicBezTo>
                  <a:lnTo>
                    <a:pt x="1377759" y="85281"/>
                  </a:lnTo>
                  <a:lnTo>
                    <a:pt x="1377759" y="75805"/>
                  </a:lnTo>
                  <a:lnTo>
                    <a:pt x="1276212" y="75805"/>
                  </a:lnTo>
                  <a:cubicBezTo>
                    <a:pt x="1274317" y="66494"/>
                    <a:pt x="1267052" y="59216"/>
                    <a:pt x="1257734" y="57328"/>
                  </a:cubicBezTo>
                  <a:close/>
                  <a:moveTo>
                    <a:pt x="1252996" y="94756"/>
                  </a:moveTo>
                  <a:cubicBezTo>
                    <a:pt x="1245132" y="94756"/>
                    <a:pt x="1238783" y="88392"/>
                    <a:pt x="1238783" y="80543"/>
                  </a:cubicBezTo>
                  <a:cubicBezTo>
                    <a:pt x="1238783" y="72694"/>
                    <a:pt x="1245132" y="66330"/>
                    <a:pt x="1252996" y="66330"/>
                  </a:cubicBezTo>
                  <a:cubicBezTo>
                    <a:pt x="1260861" y="66330"/>
                    <a:pt x="1267210" y="72694"/>
                    <a:pt x="1267210" y="80543"/>
                  </a:cubicBezTo>
                  <a:cubicBezTo>
                    <a:pt x="1267241" y="88376"/>
                    <a:pt x="1260893" y="94738"/>
                    <a:pt x="1253060" y="94756"/>
                  </a:cubicBezTo>
                  <a:cubicBezTo>
                    <a:pt x="1253028" y="94756"/>
                    <a:pt x="1253028" y="94756"/>
                    <a:pt x="1252996" y="94756"/>
                  </a:cubicBezTo>
                  <a:close/>
                  <a:moveTo>
                    <a:pt x="1172453" y="482784"/>
                  </a:moveTo>
                  <a:cubicBezTo>
                    <a:pt x="1185277" y="485399"/>
                    <a:pt x="1197785" y="477127"/>
                    <a:pt x="1200407" y="464307"/>
                  </a:cubicBezTo>
                  <a:cubicBezTo>
                    <a:pt x="1203028" y="451486"/>
                    <a:pt x="1194753" y="438969"/>
                    <a:pt x="1181929" y="436354"/>
                  </a:cubicBezTo>
                  <a:lnTo>
                    <a:pt x="1181929" y="85091"/>
                  </a:lnTo>
                  <a:lnTo>
                    <a:pt x="1172453" y="90556"/>
                  </a:lnTo>
                  <a:lnTo>
                    <a:pt x="1172453" y="436354"/>
                  </a:lnTo>
                  <a:cubicBezTo>
                    <a:pt x="1159629" y="438956"/>
                    <a:pt x="1151354" y="451461"/>
                    <a:pt x="1153944" y="464281"/>
                  </a:cubicBezTo>
                  <a:cubicBezTo>
                    <a:pt x="1155839" y="473605"/>
                    <a:pt x="1163136" y="480892"/>
                    <a:pt x="1172453" y="482784"/>
                  </a:cubicBezTo>
                  <a:close/>
                  <a:moveTo>
                    <a:pt x="1177191" y="445355"/>
                  </a:moveTo>
                  <a:cubicBezTo>
                    <a:pt x="1185056" y="445355"/>
                    <a:pt x="1191405" y="451720"/>
                    <a:pt x="1191405" y="459569"/>
                  </a:cubicBezTo>
                  <a:cubicBezTo>
                    <a:pt x="1191405" y="467418"/>
                    <a:pt x="1185056" y="473782"/>
                    <a:pt x="1177191" y="473782"/>
                  </a:cubicBezTo>
                  <a:cubicBezTo>
                    <a:pt x="1169326" y="473782"/>
                    <a:pt x="1162978" y="467418"/>
                    <a:pt x="1162978" y="459569"/>
                  </a:cubicBezTo>
                  <a:cubicBezTo>
                    <a:pt x="1162946" y="451736"/>
                    <a:pt x="1169295" y="445374"/>
                    <a:pt x="1177128" y="445355"/>
                  </a:cubicBezTo>
                  <a:cubicBezTo>
                    <a:pt x="1177160" y="445355"/>
                    <a:pt x="1177160" y="445355"/>
                    <a:pt x="1177191" y="445355"/>
                  </a:cubicBezTo>
                  <a:close/>
                  <a:moveTo>
                    <a:pt x="1305586" y="454831"/>
                  </a:moveTo>
                  <a:cubicBezTo>
                    <a:pt x="1302965" y="467652"/>
                    <a:pt x="1311240" y="480163"/>
                    <a:pt x="1324064" y="482775"/>
                  </a:cubicBezTo>
                  <a:cubicBezTo>
                    <a:pt x="1336888" y="485387"/>
                    <a:pt x="1349395" y="477115"/>
                    <a:pt x="1352017" y="464294"/>
                  </a:cubicBezTo>
                  <a:cubicBezTo>
                    <a:pt x="1354607" y="451480"/>
                    <a:pt x="1346363" y="438972"/>
                    <a:pt x="1333539" y="436354"/>
                  </a:cubicBezTo>
                  <a:lnTo>
                    <a:pt x="1333539" y="179563"/>
                  </a:lnTo>
                  <a:cubicBezTo>
                    <a:pt x="1346363" y="176948"/>
                    <a:pt x="1354638" y="164434"/>
                    <a:pt x="1352017" y="151617"/>
                  </a:cubicBezTo>
                  <a:cubicBezTo>
                    <a:pt x="1349395" y="138796"/>
                    <a:pt x="1336888" y="130527"/>
                    <a:pt x="1324064" y="133142"/>
                  </a:cubicBezTo>
                  <a:cubicBezTo>
                    <a:pt x="1311240" y="135761"/>
                    <a:pt x="1302965" y="148272"/>
                    <a:pt x="1305586" y="161092"/>
                  </a:cubicBezTo>
                  <a:cubicBezTo>
                    <a:pt x="1307481" y="170394"/>
                    <a:pt x="1314746" y="177665"/>
                    <a:pt x="1324064" y="179563"/>
                  </a:cubicBezTo>
                  <a:lnTo>
                    <a:pt x="1324064" y="436354"/>
                  </a:lnTo>
                  <a:cubicBezTo>
                    <a:pt x="1314746" y="438242"/>
                    <a:pt x="1307481" y="445520"/>
                    <a:pt x="1305586" y="454831"/>
                  </a:cubicBezTo>
                  <a:close/>
                  <a:moveTo>
                    <a:pt x="1314588" y="156348"/>
                  </a:moveTo>
                  <a:cubicBezTo>
                    <a:pt x="1314588" y="148499"/>
                    <a:pt x="1320937" y="142135"/>
                    <a:pt x="1328802" y="142135"/>
                  </a:cubicBezTo>
                  <a:cubicBezTo>
                    <a:pt x="1336666" y="142135"/>
                    <a:pt x="1343015" y="148499"/>
                    <a:pt x="1343015" y="156348"/>
                  </a:cubicBezTo>
                  <a:cubicBezTo>
                    <a:pt x="1343015" y="164197"/>
                    <a:pt x="1336666" y="170562"/>
                    <a:pt x="1328802" y="170562"/>
                  </a:cubicBezTo>
                  <a:cubicBezTo>
                    <a:pt x="1320968" y="170581"/>
                    <a:pt x="1314620" y="164245"/>
                    <a:pt x="1314588" y="156411"/>
                  </a:cubicBezTo>
                  <a:cubicBezTo>
                    <a:pt x="1314588" y="156389"/>
                    <a:pt x="1314588" y="156370"/>
                    <a:pt x="1314588" y="156348"/>
                  </a:cubicBezTo>
                  <a:close/>
                  <a:moveTo>
                    <a:pt x="1328802" y="445355"/>
                  </a:moveTo>
                  <a:cubicBezTo>
                    <a:pt x="1336666" y="445355"/>
                    <a:pt x="1343015" y="451720"/>
                    <a:pt x="1343015" y="459569"/>
                  </a:cubicBezTo>
                  <a:cubicBezTo>
                    <a:pt x="1343015" y="467418"/>
                    <a:pt x="1336666" y="473782"/>
                    <a:pt x="1328802" y="473782"/>
                  </a:cubicBezTo>
                  <a:cubicBezTo>
                    <a:pt x="1320937" y="473782"/>
                    <a:pt x="1314588" y="467418"/>
                    <a:pt x="1314588" y="459569"/>
                  </a:cubicBezTo>
                  <a:cubicBezTo>
                    <a:pt x="1314556" y="451736"/>
                    <a:pt x="1320905" y="445374"/>
                    <a:pt x="1328738" y="445355"/>
                  </a:cubicBezTo>
                  <a:cubicBezTo>
                    <a:pt x="1328770" y="445355"/>
                    <a:pt x="1328770" y="445355"/>
                    <a:pt x="1328802" y="445355"/>
                  </a:cubicBezTo>
                  <a:close/>
                  <a:moveTo>
                    <a:pt x="972991" y="530636"/>
                  </a:moveTo>
                  <a:cubicBezTo>
                    <a:pt x="970369" y="517819"/>
                    <a:pt x="957862" y="509547"/>
                    <a:pt x="945038" y="512165"/>
                  </a:cubicBezTo>
                  <a:cubicBezTo>
                    <a:pt x="932214" y="514780"/>
                    <a:pt x="923939" y="527295"/>
                    <a:pt x="926560" y="540112"/>
                  </a:cubicBezTo>
                  <a:cubicBezTo>
                    <a:pt x="929182" y="552936"/>
                    <a:pt x="941690" y="561211"/>
                    <a:pt x="954513" y="558589"/>
                  </a:cubicBezTo>
                  <a:cubicBezTo>
                    <a:pt x="963831" y="556694"/>
                    <a:pt x="971096" y="549414"/>
                    <a:pt x="972991" y="540112"/>
                  </a:cubicBezTo>
                  <a:lnTo>
                    <a:pt x="1257734" y="540112"/>
                  </a:lnTo>
                  <a:lnTo>
                    <a:pt x="1257734" y="179563"/>
                  </a:lnTo>
                  <a:cubicBezTo>
                    <a:pt x="1270558" y="176948"/>
                    <a:pt x="1278833" y="164434"/>
                    <a:pt x="1276212" y="151617"/>
                  </a:cubicBezTo>
                  <a:cubicBezTo>
                    <a:pt x="1273590" y="138796"/>
                    <a:pt x="1261082" y="130527"/>
                    <a:pt x="1248259" y="133142"/>
                  </a:cubicBezTo>
                  <a:cubicBezTo>
                    <a:pt x="1235435" y="135761"/>
                    <a:pt x="1227160" y="148272"/>
                    <a:pt x="1229781" y="161092"/>
                  </a:cubicBezTo>
                  <a:cubicBezTo>
                    <a:pt x="1231676" y="170394"/>
                    <a:pt x="1238941" y="177665"/>
                    <a:pt x="1248259" y="179563"/>
                  </a:cubicBezTo>
                  <a:lnTo>
                    <a:pt x="1248259" y="530636"/>
                  </a:lnTo>
                  <a:close/>
                  <a:moveTo>
                    <a:pt x="949776" y="549588"/>
                  </a:moveTo>
                  <a:cubicBezTo>
                    <a:pt x="941911" y="549588"/>
                    <a:pt x="935562" y="543223"/>
                    <a:pt x="935562" y="535374"/>
                  </a:cubicBezTo>
                  <a:cubicBezTo>
                    <a:pt x="935562" y="527525"/>
                    <a:pt x="941911" y="521161"/>
                    <a:pt x="949776" y="521161"/>
                  </a:cubicBezTo>
                  <a:cubicBezTo>
                    <a:pt x="957640" y="521161"/>
                    <a:pt x="963989" y="527525"/>
                    <a:pt x="963989" y="535374"/>
                  </a:cubicBezTo>
                  <a:cubicBezTo>
                    <a:pt x="964021" y="543207"/>
                    <a:pt x="957672" y="549569"/>
                    <a:pt x="949839" y="549588"/>
                  </a:cubicBezTo>
                  <a:cubicBezTo>
                    <a:pt x="949807" y="549588"/>
                    <a:pt x="949807" y="549588"/>
                    <a:pt x="949776" y="549588"/>
                  </a:cubicBezTo>
                  <a:close/>
                  <a:moveTo>
                    <a:pt x="1238783" y="156348"/>
                  </a:moveTo>
                  <a:cubicBezTo>
                    <a:pt x="1238783" y="148499"/>
                    <a:pt x="1245132" y="142135"/>
                    <a:pt x="1252996" y="142135"/>
                  </a:cubicBezTo>
                  <a:cubicBezTo>
                    <a:pt x="1260861" y="142135"/>
                    <a:pt x="1267210" y="148499"/>
                    <a:pt x="1267210" y="156348"/>
                  </a:cubicBezTo>
                  <a:cubicBezTo>
                    <a:pt x="1267210" y="164197"/>
                    <a:pt x="1260861" y="170562"/>
                    <a:pt x="1252996" y="170562"/>
                  </a:cubicBezTo>
                  <a:cubicBezTo>
                    <a:pt x="1245163" y="170581"/>
                    <a:pt x="1238815" y="164245"/>
                    <a:pt x="1238783" y="156411"/>
                  </a:cubicBezTo>
                  <a:cubicBezTo>
                    <a:pt x="1238783" y="156389"/>
                    <a:pt x="1238783" y="156370"/>
                    <a:pt x="1238783" y="156348"/>
                  </a:cubicBezTo>
                  <a:close/>
                  <a:moveTo>
                    <a:pt x="717622" y="530636"/>
                  </a:moveTo>
                  <a:lnTo>
                    <a:pt x="669771" y="530636"/>
                  </a:lnTo>
                  <a:cubicBezTo>
                    <a:pt x="667149" y="517819"/>
                    <a:pt x="654641" y="509547"/>
                    <a:pt x="641817" y="512165"/>
                  </a:cubicBezTo>
                  <a:cubicBezTo>
                    <a:pt x="628993" y="514780"/>
                    <a:pt x="620718" y="527295"/>
                    <a:pt x="623339" y="540112"/>
                  </a:cubicBezTo>
                  <a:cubicBezTo>
                    <a:pt x="625961" y="552936"/>
                    <a:pt x="638469" y="561211"/>
                    <a:pt x="651293" y="558589"/>
                  </a:cubicBezTo>
                  <a:cubicBezTo>
                    <a:pt x="660610" y="556694"/>
                    <a:pt x="667875" y="549414"/>
                    <a:pt x="669771" y="540112"/>
                  </a:cubicBezTo>
                  <a:lnTo>
                    <a:pt x="727098" y="540112"/>
                  </a:lnTo>
                  <a:lnTo>
                    <a:pt x="727098" y="419740"/>
                  </a:lnTo>
                  <a:lnTo>
                    <a:pt x="681425" y="374067"/>
                  </a:lnTo>
                  <a:lnTo>
                    <a:pt x="672961" y="378931"/>
                  </a:lnTo>
                  <a:lnTo>
                    <a:pt x="717622" y="423593"/>
                  </a:lnTo>
                  <a:close/>
                  <a:moveTo>
                    <a:pt x="646555" y="549588"/>
                  </a:moveTo>
                  <a:cubicBezTo>
                    <a:pt x="638690" y="549588"/>
                    <a:pt x="632341" y="543223"/>
                    <a:pt x="632341" y="535374"/>
                  </a:cubicBezTo>
                  <a:cubicBezTo>
                    <a:pt x="632341" y="527525"/>
                    <a:pt x="638690" y="521161"/>
                    <a:pt x="646555" y="521161"/>
                  </a:cubicBezTo>
                  <a:cubicBezTo>
                    <a:pt x="654420" y="521161"/>
                    <a:pt x="660768" y="527525"/>
                    <a:pt x="660768" y="535374"/>
                  </a:cubicBezTo>
                  <a:cubicBezTo>
                    <a:pt x="660800" y="543207"/>
                    <a:pt x="654451" y="549569"/>
                    <a:pt x="646618" y="549588"/>
                  </a:cubicBezTo>
                  <a:cubicBezTo>
                    <a:pt x="646587" y="549588"/>
                    <a:pt x="646587" y="549588"/>
                    <a:pt x="646555" y="549588"/>
                  </a:cubicBezTo>
                  <a:close/>
                  <a:moveTo>
                    <a:pt x="414402" y="802271"/>
                  </a:moveTo>
                  <a:lnTo>
                    <a:pt x="423877" y="802271"/>
                  </a:lnTo>
                  <a:lnTo>
                    <a:pt x="423877" y="615917"/>
                  </a:lnTo>
                  <a:lnTo>
                    <a:pt x="490207" y="615917"/>
                  </a:lnTo>
                  <a:lnTo>
                    <a:pt x="490207" y="802271"/>
                  </a:lnTo>
                  <a:lnTo>
                    <a:pt x="499682" y="802271"/>
                  </a:lnTo>
                  <a:lnTo>
                    <a:pt x="499682" y="606441"/>
                  </a:lnTo>
                  <a:lnTo>
                    <a:pt x="414402" y="606441"/>
                  </a:lnTo>
                  <a:close/>
                  <a:moveTo>
                    <a:pt x="393808" y="540112"/>
                  </a:moveTo>
                  <a:lnTo>
                    <a:pt x="566012" y="540112"/>
                  </a:lnTo>
                  <a:lnTo>
                    <a:pt x="566012" y="802271"/>
                  </a:lnTo>
                  <a:lnTo>
                    <a:pt x="575488" y="802271"/>
                  </a:lnTo>
                  <a:lnTo>
                    <a:pt x="575488" y="530636"/>
                  </a:lnTo>
                  <a:lnTo>
                    <a:pt x="410200" y="530636"/>
                  </a:lnTo>
                  <a:close/>
                  <a:moveTo>
                    <a:pt x="878708" y="343966"/>
                  </a:moveTo>
                  <a:lnTo>
                    <a:pt x="825581" y="290839"/>
                  </a:lnTo>
                  <a:lnTo>
                    <a:pt x="817148" y="295672"/>
                  </a:lnTo>
                  <a:lnTo>
                    <a:pt x="869233" y="347756"/>
                  </a:lnTo>
                  <a:lnTo>
                    <a:pt x="869233" y="615917"/>
                  </a:lnTo>
                  <a:lnTo>
                    <a:pt x="1377759" y="615917"/>
                  </a:lnTo>
                  <a:lnTo>
                    <a:pt x="1377759" y="606441"/>
                  </a:lnTo>
                  <a:lnTo>
                    <a:pt x="878708" y="606441"/>
                  </a:lnTo>
                  <a:close/>
                  <a:moveTo>
                    <a:pt x="727098" y="739574"/>
                  </a:moveTo>
                  <a:lnTo>
                    <a:pt x="727098" y="682247"/>
                  </a:lnTo>
                  <a:lnTo>
                    <a:pt x="641817" y="682247"/>
                  </a:lnTo>
                  <a:lnTo>
                    <a:pt x="641817" y="802271"/>
                  </a:lnTo>
                  <a:lnTo>
                    <a:pt x="651293" y="802271"/>
                  </a:lnTo>
                  <a:lnTo>
                    <a:pt x="651293" y="691722"/>
                  </a:lnTo>
                  <a:lnTo>
                    <a:pt x="717622" y="691722"/>
                  </a:lnTo>
                  <a:lnTo>
                    <a:pt x="717622" y="739574"/>
                  </a:lnTo>
                  <a:cubicBezTo>
                    <a:pt x="704798" y="742196"/>
                    <a:pt x="696523" y="754704"/>
                    <a:pt x="699144" y="767527"/>
                  </a:cubicBezTo>
                  <a:cubicBezTo>
                    <a:pt x="701766" y="780351"/>
                    <a:pt x="714274" y="788627"/>
                    <a:pt x="727098" y="786005"/>
                  </a:cubicBezTo>
                  <a:cubicBezTo>
                    <a:pt x="739922" y="783383"/>
                    <a:pt x="748197" y="770876"/>
                    <a:pt x="745576" y="758052"/>
                  </a:cubicBezTo>
                  <a:cubicBezTo>
                    <a:pt x="743680" y="748734"/>
                    <a:pt x="736415" y="741469"/>
                    <a:pt x="727098" y="739574"/>
                  </a:cubicBezTo>
                  <a:close/>
                  <a:moveTo>
                    <a:pt x="722360" y="777003"/>
                  </a:moveTo>
                  <a:cubicBezTo>
                    <a:pt x="714495" y="777003"/>
                    <a:pt x="708147" y="770654"/>
                    <a:pt x="708147" y="762790"/>
                  </a:cubicBezTo>
                  <a:cubicBezTo>
                    <a:pt x="708147" y="754925"/>
                    <a:pt x="714495" y="748576"/>
                    <a:pt x="722360" y="748576"/>
                  </a:cubicBezTo>
                  <a:cubicBezTo>
                    <a:pt x="730225" y="748576"/>
                    <a:pt x="736574" y="754925"/>
                    <a:pt x="736574" y="762790"/>
                  </a:cubicBezTo>
                  <a:cubicBezTo>
                    <a:pt x="736605" y="770623"/>
                    <a:pt x="730256" y="776971"/>
                    <a:pt x="722423" y="777003"/>
                  </a:cubicBezTo>
                  <a:cubicBezTo>
                    <a:pt x="722392" y="777003"/>
                    <a:pt x="722392" y="777003"/>
                    <a:pt x="722360" y="777003"/>
                  </a:cubicBezTo>
                  <a:close/>
                  <a:moveTo>
                    <a:pt x="793427" y="802271"/>
                  </a:moveTo>
                  <a:lnTo>
                    <a:pt x="802903" y="802271"/>
                  </a:lnTo>
                  <a:lnTo>
                    <a:pt x="802903" y="691722"/>
                  </a:lnTo>
                  <a:lnTo>
                    <a:pt x="1377759" y="691722"/>
                  </a:lnTo>
                  <a:lnTo>
                    <a:pt x="1377759" y="682247"/>
                  </a:lnTo>
                  <a:lnTo>
                    <a:pt x="793427" y="682247"/>
                  </a:lnTo>
                  <a:close/>
                  <a:moveTo>
                    <a:pt x="669771" y="615917"/>
                  </a:moveTo>
                  <a:lnTo>
                    <a:pt x="802903" y="615917"/>
                  </a:lnTo>
                  <a:lnTo>
                    <a:pt x="802903" y="381837"/>
                  </a:lnTo>
                  <a:lnTo>
                    <a:pt x="753504" y="332437"/>
                  </a:lnTo>
                  <a:lnTo>
                    <a:pt x="745038" y="337333"/>
                  </a:lnTo>
                  <a:lnTo>
                    <a:pt x="793427" y="385690"/>
                  </a:lnTo>
                  <a:lnTo>
                    <a:pt x="793427" y="606441"/>
                  </a:lnTo>
                  <a:lnTo>
                    <a:pt x="669771" y="606441"/>
                  </a:lnTo>
                  <a:cubicBezTo>
                    <a:pt x="667149" y="593618"/>
                    <a:pt x="654641" y="585342"/>
                    <a:pt x="641817" y="587964"/>
                  </a:cubicBezTo>
                  <a:cubicBezTo>
                    <a:pt x="628993" y="590585"/>
                    <a:pt x="620718" y="603093"/>
                    <a:pt x="623339" y="615917"/>
                  </a:cubicBezTo>
                  <a:cubicBezTo>
                    <a:pt x="625961" y="628741"/>
                    <a:pt x="638469" y="637016"/>
                    <a:pt x="651293" y="634395"/>
                  </a:cubicBezTo>
                  <a:cubicBezTo>
                    <a:pt x="660610" y="632499"/>
                    <a:pt x="667875" y="625235"/>
                    <a:pt x="669771" y="615917"/>
                  </a:cubicBezTo>
                  <a:close/>
                  <a:moveTo>
                    <a:pt x="632341" y="611179"/>
                  </a:moveTo>
                  <a:cubicBezTo>
                    <a:pt x="632341" y="603315"/>
                    <a:pt x="638690" y="596966"/>
                    <a:pt x="646555" y="596966"/>
                  </a:cubicBezTo>
                  <a:cubicBezTo>
                    <a:pt x="654420" y="596966"/>
                    <a:pt x="660768" y="603315"/>
                    <a:pt x="660768" y="611179"/>
                  </a:cubicBezTo>
                  <a:cubicBezTo>
                    <a:pt x="660768" y="619044"/>
                    <a:pt x="654420" y="625393"/>
                    <a:pt x="646555" y="625393"/>
                  </a:cubicBezTo>
                  <a:cubicBezTo>
                    <a:pt x="638722" y="625424"/>
                    <a:pt x="632373" y="619076"/>
                    <a:pt x="632341" y="611243"/>
                  </a:cubicBezTo>
                  <a:cubicBezTo>
                    <a:pt x="632341" y="611211"/>
                    <a:pt x="632341" y="611211"/>
                    <a:pt x="632341" y="611179"/>
                  </a:cubicBezTo>
                  <a:close/>
                  <a:moveTo>
                    <a:pt x="47252" y="740206"/>
                  </a:moveTo>
                  <a:lnTo>
                    <a:pt x="16993" y="757673"/>
                  </a:lnTo>
                  <a:lnTo>
                    <a:pt x="16993" y="758052"/>
                  </a:lnTo>
                  <a:lnTo>
                    <a:pt x="16424" y="758052"/>
                  </a:lnTo>
                  <a:lnTo>
                    <a:pt x="0" y="767527"/>
                  </a:lnTo>
                  <a:lnTo>
                    <a:pt x="16993" y="767527"/>
                  </a:lnTo>
                  <a:cubicBezTo>
                    <a:pt x="19614" y="780351"/>
                    <a:pt x="32122" y="788627"/>
                    <a:pt x="44946" y="786005"/>
                  </a:cubicBezTo>
                  <a:cubicBezTo>
                    <a:pt x="57770" y="783383"/>
                    <a:pt x="66045" y="770876"/>
                    <a:pt x="63423" y="758052"/>
                  </a:cubicBezTo>
                  <a:cubicBezTo>
                    <a:pt x="61687" y="749618"/>
                    <a:pt x="55558" y="742796"/>
                    <a:pt x="47347" y="740206"/>
                  </a:cubicBezTo>
                  <a:close/>
                  <a:moveTo>
                    <a:pt x="40113" y="777003"/>
                  </a:moveTo>
                  <a:cubicBezTo>
                    <a:pt x="32249" y="777003"/>
                    <a:pt x="25900" y="770654"/>
                    <a:pt x="25900" y="762790"/>
                  </a:cubicBezTo>
                  <a:cubicBezTo>
                    <a:pt x="25900" y="754925"/>
                    <a:pt x="32249" y="748576"/>
                    <a:pt x="40113" y="748576"/>
                  </a:cubicBezTo>
                  <a:cubicBezTo>
                    <a:pt x="47978" y="748576"/>
                    <a:pt x="54327" y="754925"/>
                    <a:pt x="54327" y="762790"/>
                  </a:cubicBezTo>
                  <a:cubicBezTo>
                    <a:pt x="54359" y="770623"/>
                    <a:pt x="48010" y="776971"/>
                    <a:pt x="40177" y="777003"/>
                  </a:cubicBezTo>
                  <a:cubicBezTo>
                    <a:pt x="40145" y="777003"/>
                    <a:pt x="40145" y="777003"/>
                    <a:pt x="40113" y="777003"/>
                  </a:cubicBezTo>
                  <a:close/>
                  <a:moveTo>
                    <a:pt x="262507" y="615917"/>
                  </a:moveTo>
                  <a:lnTo>
                    <a:pt x="338596" y="615917"/>
                  </a:lnTo>
                  <a:lnTo>
                    <a:pt x="338596" y="802271"/>
                  </a:lnTo>
                  <a:lnTo>
                    <a:pt x="348072" y="802271"/>
                  </a:lnTo>
                  <a:lnTo>
                    <a:pt x="348072" y="606441"/>
                  </a:lnTo>
                  <a:lnTo>
                    <a:pt x="278900" y="606441"/>
                  </a:lnTo>
                  <a:close/>
                  <a:moveTo>
                    <a:pt x="641817" y="482784"/>
                  </a:moveTo>
                  <a:cubicBezTo>
                    <a:pt x="654641" y="485396"/>
                    <a:pt x="667149" y="477124"/>
                    <a:pt x="669771" y="464304"/>
                  </a:cubicBezTo>
                  <a:cubicBezTo>
                    <a:pt x="672360" y="451486"/>
                    <a:pt x="664117" y="438975"/>
                    <a:pt x="651293" y="436360"/>
                  </a:cubicBezTo>
                  <a:cubicBezTo>
                    <a:pt x="638469" y="433748"/>
                    <a:pt x="625961" y="442017"/>
                    <a:pt x="623339" y="454831"/>
                  </a:cubicBezTo>
                  <a:lnTo>
                    <a:pt x="541502" y="454831"/>
                  </a:lnTo>
                  <a:lnTo>
                    <a:pt x="525109" y="464307"/>
                  </a:lnTo>
                  <a:lnTo>
                    <a:pt x="623339" y="464307"/>
                  </a:lnTo>
                  <a:cubicBezTo>
                    <a:pt x="625235" y="473618"/>
                    <a:pt x="632500" y="480895"/>
                    <a:pt x="641817" y="482784"/>
                  </a:cubicBezTo>
                  <a:close/>
                  <a:moveTo>
                    <a:pt x="646555" y="445355"/>
                  </a:moveTo>
                  <a:cubicBezTo>
                    <a:pt x="654420" y="445355"/>
                    <a:pt x="660768" y="451720"/>
                    <a:pt x="660768" y="459569"/>
                  </a:cubicBezTo>
                  <a:cubicBezTo>
                    <a:pt x="660768" y="467418"/>
                    <a:pt x="654420" y="473782"/>
                    <a:pt x="646555" y="473782"/>
                  </a:cubicBezTo>
                  <a:cubicBezTo>
                    <a:pt x="638690" y="473782"/>
                    <a:pt x="632341" y="467418"/>
                    <a:pt x="632341" y="459569"/>
                  </a:cubicBezTo>
                  <a:cubicBezTo>
                    <a:pt x="632310" y="451736"/>
                    <a:pt x="638659" y="445374"/>
                    <a:pt x="646492" y="445355"/>
                  </a:cubicBezTo>
                  <a:cubicBezTo>
                    <a:pt x="646523" y="445355"/>
                    <a:pt x="646523" y="445355"/>
                    <a:pt x="646555" y="445355"/>
                  </a:cubicBezTo>
                  <a:close/>
                  <a:moveTo>
                    <a:pt x="111181" y="802271"/>
                  </a:moveTo>
                  <a:lnTo>
                    <a:pt x="120656" y="802271"/>
                  </a:lnTo>
                  <a:lnTo>
                    <a:pt x="120656" y="767527"/>
                  </a:lnTo>
                  <a:lnTo>
                    <a:pt x="186986" y="767527"/>
                  </a:lnTo>
                  <a:lnTo>
                    <a:pt x="186986" y="802271"/>
                  </a:lnTo>
                  <a:lnTo>
                    <a:pt x="196462" y="802271"/>
                  </a:lnTo>
                  <a:lnTo>
                    <a:pt x="196462" y="758052"/>
                  </a:lnTo>
                  <a:lnTo>
                    <a:pt x="111181" y="758052"/>
                  </a:lnTo>
                  <a:close/>
                  <a:moveTo>
                    <a:pt x="131206" y="691722"/>
                  </a:moveTo>
                  <a:lnTo>
                    <a:pt x="262791" y="691722"/>
                  </a:lnTo>
                  <a:lnTo>
                    <a:pt x="262791" y="802271"/>
                  </a:lnTo>
                  <a:lnTo>
                    <a:pt x="272267" y="802271"/>
                  </a:lnTo>
                  <a:lnTo>
                    <a:pt x="272267" y="682247"/>
                  </a:lnTo>
                  <a:lnTo>
                    <a:pt x="147631" y="682247"/>
                  </a:ln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37" name="Google Shape;37;p5"/>
          <p:cNvSpPr txBox="1">
            <a:spLocks noGrp="1"/>
          </p:cNvSpPr>
          <p:nvPr>
            <p:ph type="title"/>
          </p:nvPr>
        </p:nvSpPr>
        <p:spPr>
          <a:xfrm>
            <a:off x="1140400" y="1114667"/>
            <a:ext cx="9911200" cy="662800"/>
          </a:xfrm>
          <a:prstGeom prst="rect">
            <a:avLst/>
          </a:prstGeom>
        </p:spPr>
        <p:txBody>
          <a:bodyPr spcFirstLastPara="1" wrap="square" lIns="0" tIns="0" rIns="0" bIns="0" anchor="t"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r>
              <a:rPr lang="en-US" smtClean="0"/>
              <a:t>Click to edit Master title style</a:t>
            </a:r>
            <a:endParaRPr/>
          </a:p>
        </p:txBody>
      </p:sp>
      <p:sp>
        <p:nvSpPr>
          <p:cNvPr id="38" name="Google Shape;38;p5"/>
          <p:cNvSpPr txBox="1">
            <a:spLocks noGrp="1"/>
          </p:cNvSpPr>
          <p:nvPr>
            <p:ph type="body" idx="1"/>
          </p:nvPr>
        </p:nvSpPr>
        <p:spPr>
          <a:xfrm>
            <a:off x="1140400" y="2170533"/>
            <a:ext cx="9911200" cy="3680000"/>
          </a:xfrm>
          <a:prstGeom prst="rect">
            <a:avLst/>
          </a:prstGeom>
        </p:spPr>
        <p:txBody>
          <a:bodyPr spcFirstLastPara="1" wrap="square" lIns="0" tIns="0" rIns="0" bIns="0" anchor="t" anchorCtr="0">
            <a:noAutofit/>
          </a:bodyPr>
          <a:lstStyle>
            <a:lvl1pPr marL="609585" lvl="0" indent="-507987" rtl="0">
              <a:spcBef>
                <a:spcPts val="0"/>
              </a:spcBef>
              <a:spcAft>
                <a:spcPts val="0"/>
              </a:spcAft>
              <a:buSzPts val="2400"/>
              <a:buChar char="⦿"/>
              <a:defRPr/>
            </a:lvl1pPr>
            <a:lvl2pPr marL="1219170" lvl="1" indent="-507987" rtl="0">
              <a:spcBef>
                <a:spcPts val="1333"/>
              </a:spcBef>
              <a:spcAft>
                <a:spcPts val="0"/>
              </a:spcAft>
              <a:buSzPts val="2400"/>
              <a:buChar char="⌾"/>
              <a:defRPr/>
            </a:lvl2pPr>
            <a:lvl3pPr marL="1828754" lvl="2" indent="-507987" rtl="0">
              <a:spcBef>
                <a:spcPts val="1333"/>
              </a:spcBef>
              <a:spcAft>
                <a:spcPts val="0"/>
              </a:spcAft>
              <a:buSzPts val="2400"/>
              <a:buChar char="•"/>
              <a:defRPr/>
            </a:lvl3pPr>
            <a:lvl4pPr marL="2438339" lvl="3" indent="-507987" rtl="0">
              <a:spcBef>
                <a:spcPts val="1333"/>
              </a:spcBef>
              <a:spcAft>
                <a:spcPts val="0"/>
              </a:spcAft>
              <a:buSzPts val="2400"/>
              <a:buChar char="●"/>
              <a:defRPr/>
            </a:lvl4pPr>
            <a:lvl5pPr marL="3047924" lvl="4" indent="-507987" rtl="0">
              <a:spcBef>
                <a:spcPts val="1333"/>
              </a:spcBef>
              <a:spcAft>
                <a:spcPts val="0"/>
              </a:spcAft>
              <a:buSzPts val="2400"/>
              <a:buChar char="○"/>
              <a:defRPr/>
            </a:lvl5pPr>
            <a:lvl6pPr marL="3657509" lvl="5" indent="-507987" rtl="0">
              <a:spcBef>
                <a:spcPts val="1333"/>
              </a:spcBef>
              <a:spcAft>
                <a:spcPts val="0"/>
              </a:spcAft>
              <a:buSzPts val="2400"/>
              <a:buChar char="■"/>
              <a:defRPr/>
            </a:lvl6pPr>
            <a:lvl7pPr marL="4267093" lvl="6" indent="-507987" rtl="0">
              <a:spcBef>
                <a:spcPts val="1333"/>
              </a:spcBef>
              <a:spcAft>
                <a:spcPts val="0"/>
              </a:spcAft>
              <a:buSzPts val="2400"/>
              <a:buChar char="●"/>
              <a:defRPr/>
            </a:lvl7pPr>
            <a:lvl8pPr marL="4876678" lvl="7" indent="-507987" rtl="0">
              <a:spcBef>
                <a:spcPts val="1333"/>
              </a:spcBef>
              <a:spcAft>
                <a:spcPts val="0"/>
              </a:spcAft>
              <a:buSzPts val="2400"/>
              <a:buChar char="○"/>
              <a:defRPr/>
            </a:lvl8pPr>
            <a:lvl9pPr marL="5486263" lvl="8" indent="-507987" rtl="0">
              <a:spcBef>
                <a:spcPts val="1333"/>
              </a:spcBef>
              <a:spcAft>
                <a:spcPts val="1333"/>
              </a:spcAft>
              <a:buSzPts val="2400"/>
              <a:buChar char="■"/>
              <a:defRPr/>
            </a:lvl9pPr>
          </a:lstStyle>
          <a:p>
            <a:pPr lvl="0"/>
            <a:r>
              <a:rPr lang="en-US" smtClean="0"/>
              <a:t>Edit Master text styles</a:t>
            </a:r>
          </a:p>
        </p:txBody>
      </p:sp>
      <p:sp>
        <p:nvSpPr>
          <p:cNvPr id="39" name="Google Shape;39;p5"/>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17EDFEF9-7B3D-4E8C-A832-2E8141625A84}" type="slidenum">
              <a:rPr lang="en-US" smtClean="0"/>
              <a:t>‹#›</a:t>
            </a:fld>
            <a:endParaRPr lang="en-US"/>
          </a:p>
        </p:txBody>
      </p:sp>
    </p:spTree>
    <p:extLst>
      <p:ext uri="{BB962C8B-B14F-4D97-AF65-F5344CB8AC3E}">
        <p14:creationId xmlns:p14="http://schemas.microsoft.com/office/powerpoint/2010/main" val="3828852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40"/>
        <p:cNvGrpSpPr/>
        <p:nvPr/>
      </p:nvGrpSpPr>
      <p:grpSpPr>
        <a:xfrm>
          <a:off x="0" y="0"/>
          <a:ext cx="0" cy="0"/>
          <a:chOff x="0" y="0"/>
          <a:chExt cx="0" cy="0"/>
        </a:xfrm>
      </p:grpSpPr>
      <p:grpSp>
        <p:nvGrpSpPr>
          <p:cNvPr id="41" name="Google Shape;41;p6"/>
          <p:cNvGrpSpPr/>
          <p:nvPr/>
        </p:nvGrpSpPr>
        <p:grpSpPr>
          <a:xfrm>
            <a:off x="-7" y="-5"/>
            <a:ext cx="5176144" cy="2988452"/>
            <a:chOff x="-5" y="-4"/>
            <a:chExt cx="3882108" cy="2241339"/>
          </a:xfrm>
        </p:grpSpPr>
        <p:sp>
          <p:nvSpPr>
            <p:cNvPr id="42" name="Google Shape;42;p6"/>
            <p:cNvSpPr/>
            <p:nvPr/>
          </p:nvSpPr>
          <p:spPr>
            <a:xfrm>
              <a:off x="-5" y="-4"/>
              <a:ext cx="3882108" cy="2241339"/>
            </a:xfrm>
            <a:custGeom>
              <a:avLst/>
              <a:gdLst/>
              <a:ahLst/>
              <a:cxnLst/>
              <a:rect l="l" t="t" r="r" b="b"/>
              <a:pathLst>
                <a:path w="2575196" h="1486792" extrusionOk="0">
                  <a:moveTo>
                    <a:pt x="0" y="0"/>
                  </a:moveTo>
                  <a:lnTo>
                    <a:pt x="0" y="1486792"/>
                  </a:lnTo>
                  <a:lnTo>
                    <a:pt x="2575197" y="0"/>
                  </a:lnTo>
                  <a:lnTo>
                    <a:pt x="0" y="0"/>
                  </a:lnTo>
                  <a:close/>
                </a:path>
              </a:pathLst>
            </a:custGeom>
            <a:gradFill>
              <a:gsLst>
                <a:gs pos="0">
                  <a:schemeClr val="accent4"/>
                </a:gs>
                <a:gs pos="27000">
                  <a:schemeClr val="accent3"/>
                </a:gs>
                <a:gs pos="84000">
                  <a:schemeClr val="accent2"/>
                </a:gs>
                <a:gs pos="100000">
                  <a:schemeClr val="accent2"/>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3" name="Google Shape;43;p6"/>
            <p:cNvSpPr/>
            <p:nvPr/>
          </p:nvSpPr>
          <p:spPr>
            <a:xfrm>
              <a:off x="-5" y="-4"/>
              <a:ext cx="3767261" cy="2205056"/>
            </a:xfrm>
            <a:custGeom>
              <a:avLst/>
              <a:gdLst/>
              <a:ahLst/>
              <a:cxnLst/>
              <a:rect l="l" t="t" r="r" b="b"/>
              <a:pathLst>
                <a:path w="2499012" h="1462724" extrusionOk="0">
                  <a:moveTo>
                    <a:pt x="951608" y="223467"/>
                  </a:moveTo>
                  <a:cubicBezTo>
                    <a:pt x="964432" y="226086"/>
                    <a:pt x="976939" y="217818"/>
                    <a:pt x="979561" y="204999"/>
                  </a:cubicBezTo>
                  <a:cubicBezTo>
                    <a:pt x="979561" y="204996"/>
                    <a:pt x="979561" y="204993"/>
                    <a:pt x="979561" y="204990"/>
                  </a:cubicBezTo>
                  <a:lnTo>
                    <a:pt x="1072011" y="204990"/>
                  </a:lnTo>
                  <a:lnTo>
                    <a:pt x="1147817" y="129185"/>
                  </a:lnTo>
                  <a:lnTo>
                    <a:pt x="1160451" y="129185"/>
                  </a:lnTo>
                  <a:cubicBezTo>
                    <a:pt x="1163073" y="142004"/>
                    <a:pt x="1175580" y="150274"/>
                    <a:pt x="1188404" y="147657"/>
                  </a:cubicBezTo>
                  <a:cubicBezTo>
                    <a:pt x="1201228" y="145041"/>
                    <a:pt x="1209503" y="132528"/>
                    <a:pt x="1206882" y="119709"/>
                  </a:cubicBezTo>
                  <a:cubicBezTo>
                    <a:pt x="1204260" y="106890"/>
                    <a:pt x="1191752" y="98620"/>
                    <a:pt x="1178929" y="101236"/>
                  </a:cubicBezTo>
                  <a:cubicBezTo>
                    <a:pt x="1169611" y="103135"/>
                    <a:pt x="1162346" y="110406"/>
                    <a:pt x="1160451" y="119709"/>
                  </a:cubicBezTo>
                  <a:lnTo>
                    <a:pt x="1143837" y="119709"/>
                  </a:lnTo>
                  <a:lnTo>
                    <a:pt x="1103123" y="160454"/>
                  </a:lnTo>
                  <a:lnTo>
                    <a:pt x="1103123" y="160454"/>
                  </a:lnTo>
                  <a:lnTo>
                    <a:pt x="1068126" y="195514"/>
                  </a:lnTo>
                  <a:lnTo>
                    <a:pt x="979687" y="195514"/>
                  </a:lnTo>
                  <a:cubicBezTo>
                    <a:pt x="977066" y="182696"/>
                    <a:pt x="964557" y="174429"/>
                    <a:pt x="951734" y="177049"/>
                  </a:cubicBezTo>
                  <a:cubicBezTo>
                    <a:pt x="938910" y="179669"/>
                    <a:pt x="930635" y="192184"/>
                    <a:pt x="933256" y="205002"/>
                  </a:cubicBezTo>
                  <a:cubicBezTo>
                    <a:pt x="935184" y="214300"/>
                    <a:pt x="942448" y="221567"/>
                    <a:pt x="951734" y="223467"/>
                  </a:cubicBezTo>
                  <a:close/>
                  <a:moveTo>
                    <a:pt x="1183761" y="110233"/>
                  </a:moveTo>
                  <a:cubicBezTo>
                    <a:pt x="1191626" y="110233"/>
                    <a:pt x="1197975" y="116597"/>
                    <a:pt x="1197975" y="124447"/>
                  </a:cubicBezTo>
                  <a:cubicBezTo>
                    <a:pt x="1197975" y="132297"/>
                    <a:pt x="1191626" y="138660"/>
                    <a:pt x="1183761" y="138660"/>
                  </a:cubicBezTo>
                  <a:cubicBezTo>
                    <a:pt x="1175896" y="138660"/>
                    <a:pt x="1169548" y="132297"/>
                    <a:pt x="1169548" y="124447"/>
                  </a:cubicBezTo>
                  <a:cubicBezTo>
                    <a:pt x="1169516" y="116614"/>
                    <a:pt x="1175865" y="110251"/>
                    <a:pt x="1183698" y="110233"/>
                  </a:cubicBezTo>
                  <a:cubicBezTo>
                    <a:pt x="1183730" y="110233"/>
                    <a:pt x="1183730" y="110233"/>
                    <a:pt x="1183761" y="110233"/>
                  </a:cubicBezTo>
                  <a:close/>
                  <a:moveTo>
                    <a:pt x="956346" y="186039"/>
                  </a:moveTo>
                  <a:cubicBezTo>
                    <a:pt x="964210" y="186039"/>
                    <a:pt x="970559" y="192402"/>
                    <a:pt x="970559" y="200252"/>
                  </a:cubicBezTo>
                  <a:cubicBezTo>
                    <a:pt x="970559" y="208102"/>
                    <a:pt x="964210" y="214465"/>
                    <a:pt x="956346" y="214465"/>
                  </a:cubicBezTo>
                  <a:cubicBezTo>
                    <a:pt x="948481" y="214465"/>
                    <a:pt x="942132" y="208102"/>
                    <a:pt x="942132" y="200252"/>
                  </a:cubicBezTo>
                  <a:cubicBezTo>
                    <a:pt x="942101" y="192419"/>
                    <a:pt x="948449" y="186056"/>
                    <a:pt x="956282" y="186039"/>
                  </a:cubicBezTo>
                  <a:cubicBezTo>
                    <a:pt x="956314" y="186039"/>
                    <a:pt x="956314" y="186039"/>
                    <a:pt x="956346" y="186039"/>
                  </a:cubicBezTo>
                  <a:close/>
                  <a:moveTo>
                    <a:pt x="2098161" y="25426"/>
                  </a:moveTo>
                  <a:cubicBezTo>
                    <a:pt x="2085337" y="22810"/>
                    <a:pt x="2072830" y="31082"/>
                    <a:pt x="2070208" y="43904"/>
                  </a:cubicBezTo>
                  <a:cubicBezTo>
                    <a:pt x="2067587" y="56725"/>
                    <a:pt x="2075862" y="69240"/>
                    <a:pt x="2088686" y="71857"/>
                  </a:cubicBezTo>
                  <a:lnTo>
                    <a:pt x="2088686" y="271319"/>
                  </a:lnTo>
                  <a:lnTo>
                    <a:pt x="1903910" y="271319"/>
                  </a:lnTo>
                  <a:lnTo>
                    <a:pt x="1752300" y="422930"/>
                  </a:lnTo>
                  <a:lnTo>
                    <a:pt x="1661807" y="422930"/>
                  </a:lnTo>
                  <a:cubicBezTo>
                    <a:pt x="1659186" y="410112"/>
                    <a:pt x="1646678" y="401840"/>
                    <a:pt x="1633854" y="404459"/>
                  </a:cubicBezTo>
                  <a:cubicBezTo>
                    <a:pt x="1621031" y="407074"/>
                    <a:pt x="1612756" y="419588"/>
                    <a:pt x="1615377" y="432405"/>
                  </a:cubicBezTo>
                  <a:cubicBezTo>
                    <a:pt x="1617999" y="445223"/>
                    <a:pt x="1630506" y="453495"/>
                    <a:pt x="1643330" y="450877"/>
                  </a:cubicBezTo>
                  <a:cubicBezTo>
                    <a:pt x="1652648" y="448978"/>
                    <a:pt x="1659913" y="441707"/>
                    <a:pt x="1661807" y="432405"/>
                  </a:cubicBezTo>
                  <a:lnTo>
                    <a:pt x="1756153" y="432405"/>
                  </a:lnTo>
                  <a:lnTo>
                    <a:pt x="1907764" y="280795"/>
                  </a:lnTo>
                  <a:lnTo>
                    <a:pt x="2088780" y="280795"/>
                  </a:lnTo>
                  <a:lnTo>
                    <a:pt x="2098256" y="275425"/>
                  </a:lnTo>
                  <a:lnTo>
                    <a:pt x="2098256" y="71857"/>
                  </a:lnTo>
                  <a:cubicBezTo>
                    <a:pt x="2111080" y="69253"/>
                    <a:pt x="2119355" y="56749"/>
                    <a:pt x="2116765" y="43928"/>
                  </a:cubicBezTo>
                  <a:cubicBezTo>
                    <a:pt x="2114870" y="34605"/>
                    <a:pt x="2107574" y="27319"/>
                    <a:pt x="2098256" y="25426"/>
                  </a:cubicBezTo>
                  <a:close/>
                  <a:moveTo>
                    <a:pt x="1638592" y="441881"/>
                  </a:moveTo>
                  <a:cubicBezTo>
                    <a:pt x="1630728" y="441881"/>
                    <a:pt x="1624379" y="435517"/>
                    <a:pt x="1624379" y="427668"/>
                  </a:cubicBezTo>
                  <a:cubicBezTo>
                    <a:pt x="1624379" y="419819"/>
                    <a:pt x="1630728" y="413454"/>
                    <a:pt x="1638592" y="413454"/>
                  </a:cubicBezTo>
                  <a:cubicBezTo>
                    <a:pt x="1646457" y="413454"/>
                    <a:pt x="1652806" y="419819"/>
                    <a:pt x="1652806" y="427668"/>
                  </a:cubicBezTo>
                  <a:cubicBezTo>
                    <a:pt x="1652806" y="435517"/>
                    <a:pt x="1646457" y="441881"/>
                    <a:pt x="1638592" y="441881"/>
                  </a:cubicBezTo>
                  <a:close/>
                  <a:moveTo>
                    <a:pt x="2093423" y="62855"/>
                  </a:moveTo>
                  <a:cubicBezTo>
                    <a:pt x="2085559" y="62855"/>
                    <a:pt x="2079210" y="56492"/>
                    <a:pt x="2079210" y="48642"/>
                  </a:cubicBezTo>
                  <a:cubicBezTo>
                    <a:pt x="2079210" y="40792"/>
                    <a:pt x="2085559" y="34428"/>
                    <a:pt x="2093423" y="34428"/>
                  </a:cubicBezTo>
                  <a:cubicBezTo>
                    <a:pt x="2101288" y="34428"/>
                    <a:pt x="2107637" y="40792"/>
                    <a:pt x="2107637" y="48642"/>
                  </a:cubicBezTo>
                  <a:cubicBezTo>
                    <a:pt x="2107637" y="56492"/>
                    <a:pt x="2101288" y="62855"/>
                    <a:pt x="2093423" y="62855"/>
                  </a:cubicBezTo>
                  <a:close/>
                  <a:moveTo>
                    <a:pt x="1330634" y="147662"/>
                  </a:moveTo>
                  <a:cubicBezTo>
                    <a:pt x="1343458" y="150281"/>
                    <a:pt x="1355965" y="142012"/>
                    <a:pt x="1358586" y="129194"/>
                  </a:cubicBezTo>
                  <a:cubicBezTo>
                    <a:pt x="1358586" y="129191"/>
                    <a:pt x="1358586" y="129188"/>
                    <a:pt x="1358586" y="129185"/>
                  </a:cubicBezTo>
                  <a:lnTo>
                    <a:pt x="1491720" y="129185"/>
                  </a:lnTo>
                  <a:lnTo>
                    <a:pt x="1491720" y="0"/>
                  </a:lnTo>
                  <a:lnTo>
                    <a:pt x="1482244" y="0"/>
                  </a:lnTo>
                  <a:lnTo>
                    <a:pt x="1482244" y="119709"/>
                  </a:lnTo>
                  <a:lnTo>
                    <a:pt x="1358586" y="119709"/>
                  </a:lnTo>
                  <a:cubicBezTo>
                    <a:pt x="1355965" y="106891"/>
                    <a:pt x="1343458" y="98624"/>
                    <a:pt x="1330634" y="101244"/>
                  </a:cubicBezTo>
                  <a:cubicBezTo>
                    <a:pt x="1317810" y="103864"/>
                    <a:pt x="1309535" y="116379"/>
                    <a:pt x="1312156" y="129197"/>
                  </a:cubicBezTo>
                  <a:cubicBezTo>
                    <a:pt x="1314083" y="138495"/>
                    <a:pt x="1321348" y="145762"/>
                    <a:pt x="1330634" y="147662"/>
                  </a:cubicBezTo>
                  <a:close/>
                  <a:moveTo>
                    <a:pt x="1335372" y="110233"/>
                  </a:moveTo>
                  <a:cubicBezTo>
                    <a:pt x="1343236" y="110233"/>
                    <a:pt x="1349585" y="116597"/>
                    <a:pt x="1349585" y="124447"/>
                  </a:cubicBezTo>
                  <a:cubicBezTo>
                    <a:pt x="1349585" y="132297"/>
                    <a:pt x="1343236" y="138660"/>
                    <a:pt x="1335372" y="138660"/>
                  </a:cubicBezTo>
                  <a:cubicBezTo>
                    <a:pt x="1327507" y="138660"/>
                    <a:pt x="1321158" y="132297"/>
                    <a:pt x="1321158" y="124447"/>
                  </a:cubicBezTo>
                  <a:cubicBezTo>
                    <a:pt x="1321127" y="116614"/>
                    <a:pt x="1327475" y="110251"/>
                    <a:pt x="1335308" y="110233"/>
                  </a:cubicBezTo>
                  <a:cubicBezTo>
                    <a:pt x="1335340" y="110233"/>
                    <a:pt x="1335340" y="110233"/>
                    <a:pt x="1335372" y="110233"/>
                  </a:cubicBezTo>
                  <a:close/>
                  <a:moveTo>
                    <a:pt x="1188499" y="0"/>
                  </a:moveTo>
                  <a:lnTo>
                    <a:pt x="1179023" y="0"/>
                  </a:lnTo>
                  <a:lnTo>
                    <a:pt x="1179023" y="43904"/>
                  </a:lnTo>
                  <a:lnTo>
                    <a:pt x="1036889" y="43904"/>
                  </a:lnTo>
                  <a:lnTo>
                    <a:pt x="1036889" y="0"/>
                  </a:lnTo>
                  <a:lnTo>
                    <a:pt x="1027413" y="0"/>
                  </a:lnTo>
                  <a:lnTo>
                    <a:pt x="1027413" y="53379"/>
                  </a:lnTo>
                  <a:lnTo>
                    <a:pt x="1188499" y="53379"/>
                  </a:lnTo>
                  <a:close/>
                  <a:moveTo>
                    <a:pt x="2173966" y="25426"/>
                  </a:moveTo>
                  <a:cubicBezTo>
                    <a:pt x="2161143" y="22810"/>
                    <a:pt x="2148635" y="31082"/>
                    <a:pt x="2146013" y="43904"/>
                  </a:cubicBezTo>
                  <a:cubicBezTo>
                    <a:pt x="2143392" y="56725"/>
                    <a:pt x="2151667" y="69240"/>
                    <a:pt x="2164491" y="71857"/>
                  </a:cubicBezTo>
                  <a:lnTo>
                    <a:pt x="2164491" y="237112"/>
                  </a:lnTo>
                  <a:lnTo>
                    <a:pt x="2173966" y="231648"/>
                  </a:lnTo>
                  <a:lnTo>
                    <a:pt x="2173966" y="71857"/>
                  </a:lnTo>
                  <a:cubicBezTo>
                    <a:pt x="2186790" y="69253"/>
                    <a:pt x="2195065" y="56749"/>
                    <a:pt x="2192475" y="43928"/>
                  </a:cubicBezTo>
                  <a:cubicBezTo>
                    <a:pt x="2190580" y="34605"/>
                    <a:pt x="2183284" y="27319"/>
                    <a:pt x="2173966" y="25426"/>
                  </a:cubicBezTo>
                  <a:close/>
                  <a:moveTo>
                    <a:pt x="2169229" y="62855"/>
                  </a:moveTo>
                  <a:cubicBezTo>
                    <a:pt x="2161364" y="62855"/>
                    <a:pt x="2155015" y="56492"/>
                    <a:pt x="2155015" y="48642"/>
                  </a:cubicBezTo>
                  <a:cubicBezTo>
                    <a:pt x="2155015" y="40792"/>
                    <a:pt x="2161364" y="34428"/>
                    <a:pt x="2169229" y="34428"/>
                  </a:cubicBezTo>
                  <a:cubicBezTo>
                    <a:pt x="2177093" y="34428"/>
                    <a:pt x="2183442" y="40792"/>
                    <a:pt x="2183442" y="48642"/>
                  </a:cubicBezTo>
                  <a:cubicBezTo>
                    <a:pt x="2183442" y="56492"/>
                    <a:pt x="2177093" y="62855"/>
                    <a:pt x="2169229" y="62855"/>
                  </a:cubicBezTo>
                  <a:close/>
                  <a:moveTo>
                    <a:pt x="1027413" y="147662"/>
                  </a:moveTo>
                  <a:cubicBezTo>
                    <a:pt x="1040237" y="150276"/>
                    <a:pt x="1052745" y="142002"/>
                    <a:pt x="1055366" y="129183"/>
                  </a:cubicBezTo>
                  <a:cubicBezTo>
                    <a:pt x="1057956" y="116363"/>
                    <a:pt x="1049713" y="103852"/>
                    <a:pt x="1036889" y="101239"/>
                  </a:cubicBezTo>
                  <a:cubicBezTo>
                    <a:pt x="1024065" y="98626"/>
                    <a:pt x="1011557" y="106894"/>
                    <a:pt x="1008935" y="119709"/>
                  </a:cubicBezTo>
                  <a:lnTo>
                    <a:pt x="961083" y="119709"/>
                  </a:lnTo>
                  <a:lnTo>
                    <a:pt x="961083" y="0"/>
                  </a:lnTo>
                  <a:lnTo>
                    <a:pt x="951608" y="0"/>
                  </a:lnTo>
                  <a:lnTo>
                    <a:pt x="951608" y="129185"/>
                  </a:lnTo>
                  <a:lnTo>
                    <a:pt x="1008935" y="129185"/>
                  </a:lnTo>
                  <a:cubicBezTo>
                    <a:pt x="1010831" y="138491"/>
                    <a:pt x="1018095" y="145764"/>
                    <a:pt x="1027413" y="147662"/>
                  </a:cubicBezTo>
                  <a:close/>
                  <a:moveTo>
                    <a:pt x="1032151" y="110233"/>
                  </a:moveTo>
                  <a:cubicBezTo>
                    <a:pt x="1040016" y="110233"/>
                    <a:pt x="1046364" y="116597"/>
                    <a:pt x="1046364" y="124447"/>
                  </a:cubicBezTo>
                  <a:cubicBezTo>
                    <a:pt x="1046364" y="132297"/>
                    <a:pt x="1040016" y="138660"/>
                    <a:pt x="1032151" y="138660"/>
                  </a:cubicBezTo>
                  <a:cubicBezTo>
                    <a:pt x="1024286" y="138660"/>
                    <a:pt x="1017937" y="132297"/>
                    <a:pt x="1017937" y="124447"/>
                  </a:cubicBezTo>
                  <a:cubicBezTo>
                    <a:pt x="1017906" y="116614"/>
                    <a:pt x="1024254" y="110251"/>
                    <a:pt x="1032088" y="110233"/>
                  </a:cubicBezTo>
                  <a:cubicBezTo>
                    <a:pt x="1032119" y="110233"/>
                    <a:pt x="1032119" y="110233"/>
                    <a:pt x="1032151" y="110233"/>
                  </a:cubicBezTo>
                  <a:close/>
                  <a:moveTo>
                    <a:pt x="1691182" y="498735"/>
                  </a:moveTo>
                  <a:lnTo>
                    <a:pt x="1633854" y="498735"/>
                  </a:lnTo>
                  <a:lnTo>
                    <a:pt x="1633854" y="543492"/>
                  </a:lnTo>
                  <a:lnTo>
                    <a:pt x="1643330" y="537996"/>
                  </a:lnTo>
                  <a:lnTo>
                    <a:pt x="1643330" y="508211"/>
                  </a:lnTo>
                  <a:lnTo>
                    <a:pt x="1691182" y="508211"/>
                  </a:lnTo>
                  <a:cubicBezTo>
                    <a:pt x="1691182" y="508842"/>
                    <a:pt x="1691530" y="509442"/>
                    <a:pt x="1691719" y="510074"/>
                  </a:cubicBezTo>
                  <a:lnTo>
                    <a:pt x="1700342" y="505084"/>
                  </a:lnTo>
                  <a:cubicBezTo>
                    <a:pt x="1700310" y="504547"/>
                    <a:pt x="1700310" y="504010"/>
                    <a:pt x="1700342" y="503473"/>
                  </a:cubicBezTo>
                  <a:cubicBezTo>
                    <a:pt x="1700310" y="495658"/>
                    <a:pt x="1706596" y="489288"/>
                    <a:pt x="1714398" y="489243"/>
                  </a:cubicBezTo>
                  <a:cubicBezTo>
                    <a:pt x="1717524" y="489225"/>
                    <a:pt x="1720557" y="490232"/>
                    <a:pt x="1723020" y="492102"/>
                  </a:cubicBezTo>
                  <a:lnTo>
                    <a:pt x="1731675" y="487111"/>
                  </a:lnTo>
                  <a:cubicBezTo>
                    <a:pt x="1722641" y="477655"/>
                    <a:pt x="1707638" y="477314"/>
                    <a:pt x="1698194" y="486353"/>
                  </a:cubicBezTo>
                  <a:cubicBezTo>
                    <a:pt x="1694688" y="489689"/>
                    <a:pt x="1692319" y="494007"/>
                    <a:pt x="1691340" y="498735"/>
                  </a:cubicBezTo>
                  <a:close/>
                  <a:moveTo>
                    <a:pt x="1882085" y="400157"/>
                  </a:moveTo>
                  <a:lnTo>
                    <a:pt x="1913671" y="381900"/>
                  </a:lnTo>
                  <a:lnTo>
                    <a:pt x="1938939" y="356632"/>
                  </a:lnTo>
                  <a:lnTo>
                    <a:pt x="1957448" y="356632"/>
                  </a:lnTo>
                  <a:lnTo>
                    <a:pt x="1973872" y="347156"/>
                  </a:lnTo>
                  <a:lnTo>
                    <a:pt x="1935053" y="347156"/>
                  </a:lnTo>
                  <a:close/>
                  <a:moveTo>
                    <a:pt x="799997" y="71857"/>
                  </a:moveTo>
                  <a:lnTo>
                    <a:pt x="799997" y="356600"/>
                  </a:lnTo>
                  <a:lnTo>
                    <a:pt x="1160546" y="356600"/>
                  </a:lnTo>
                  <a:cubicBezTo>
                    <a:pt x="1163167" y="369418"/>
                    <a:pt x="1175675" y="377690"/>
                    <a:pt x="1188499" y="375071"/>
                  </a:cubicBezTo>
                  <a:cubicBezTo>
                    <a:pt x="1201323" y="372456"/>
                    <a:pt x="1209598" y="359942"/>
                    <a:pt x="1206976" y="347125"/>
                  </a:cubicBezTo>
                  <a:cubicBezTo>
                    <a:pt x="1204355" y="334307"/>
                    <a:pt x="1191847" y="326035"/>
                    <a:pt x="1179023" y="328653"/>
                  </a:cubicBezTo>
                  <a:cubicBezTo>
                    <a:pt x="1169706" y="330552"/>
                    <a:pt x="1162441" y="337823"/>
                    <a:pt x="1160546" y="347125"/>
                  </a:cubicBezTo>
                  <a:lnTo>
                    <a:pt x="809473" y="347125"/>
                  </a:lnTo>
                  <a:lnTo>
                    <a:pt x="809473" y="71857"/>
                  </a:lnTo>
                  <a:cubicBezTo>
                    <a:pt x="822297" y="69240"/>
                    <a:pt x="830572" y="56728"/>
                    <a:pt x="827950" y="43909"/>
                  </a:cubicBezTo>
                  <a:cubicBezTo>
                    <a:pt x="825329" y="31090"/>
                    <a:pt x="812821" y="22819"/>
                    <a:pt x="799997" y="25436"/>
                  </a:cubicBezTo>
                  <a:cubicBezTo>
                    <a:pt x="787174" y="28053"/>
                    <a:pt x="778899" y="40566"/>
                    <a:pt x="781520" y="53384"/>
                  </a:cubicBezTo>
                  <a:cubicBezTo>
                    <a:pt x="783415" y="62687"/>
                    <a:pt x="790680" y="69958"/>
                    <a:pt x="799997" y="71857"/>
                  </a:cubicBezTo>
                  <a:close/>
                  <a:moveTo>
                    <a:pt x="1183761" y="337649"/>
                  </a:moveTo>
                  <a:cubicBezTo>
                    <a:pt x="1191626" y="337649"/>
                    <a:pt x="1197975" y="344013"/>
                    <a:pt x="1197975" y="351862"/>
                  </a:cubicBezTo>
                  <a:cubicBezTo>
                    <a:pt x="1197975" y="359711"/>
                    <a:pt x="1191626" y="366076"/>
                    <a:pt x="1183761" y="366076"/>
                  </a:cubicBezTo>
                  <a:cubicBezTo>
                    <a:pt x="1175896" y="366076"/>
                    <a:pt x="1169548" y="359711"/>
                    <a:pt x="1169548" y="351862"/>
                  </a:cubicBezTo>
                  <a:cubicBezTo>
                    <a:pt x="1169516" y="344029"/>
                    <a:pt x="1175865" y="337668"/>
                    <a:pt x="1183698" y="337649"/>
                  </a:cubicBezTo>
                  <a:cubicBezTo>
                    <a:pt x="1183730" y="337649"/>
                    <a:pt x="1183730" y="337649"/>
                    <a:pt x="1183761" y="337649"/>
                  </a:cubicBezTo>
                  <a:close/>
                  <a:moveTo>
                    <a:pt x="804735" y="34428"/>
                  </a:moveTo>
                  <a:cubicBezTo>
                    <a:pt x="812600" y="34428"/>
                    <a:pt x="818949" y="40792"/>
                    <a:pt x="818949" y="48642"/>
                  </a:cubicBezTo>
                  <a:cubicBezTo>
                    <a:pt x="818949" y="56492"/>
                    <a:pt x="812600" y="62855"/>
                    <a:pt x="804735" y="62855"/>
                  </a:cubicBezTo>
                  <a:cubicBezTo>
                    <a:pt x="796871" y="62855"/>
                    <a:pt x="790522" y="56492"/>
                    <a:pt x="790522" y="48642"/>
                  </a:cubicBezTo>
                  <a:cubicBezTo>
                    <a:pt x="790490" y="40809"/>
                    <a:pt x="796839" y="34446"/>
                    <a:pt x="804672" y="34428"/>
                  </a:cubicBezTo>
                  <a:cubicBezTo>
                    <a:pt x="804704" y="34428"/>
                    <a:pt x="804704" y="34428"/>
                    <a:pt x="804735" y="34428"/>
                  </a:cubicBezTo>
                  <a:close/>
                  <a:moveTo>
                    <a:pt x="127226" y="918506"/>
                  </a:moveTo>
                  <a:lnTo>
                    <a:pt x="0" y="791280"/>
                  </a:lnTo>
                  <a:lnTo>
                    <a:pt x="0" y="804546"/>
                  </a:lnTo>
                  <a:lnTo>
                    <a:pt x="117751" y="922296"/>
                  </a:lnTo>
                  <a:lnTo>
                    <a:pt x="117751" y="1190457"/>
                  </a:lnTo>
                  <a:lnTo>
                    <a:pt x="513264" y="1190457"/>
                  </a:lnTo>
                  <a:lnTo>
                    <a:pt x="529689" y="1180982"/>
                  </a:lnTo>
                  <a:lnTo>
                    <a:pt x="127226" y="1180982"/>
                  </a:lnTo>
                  <a:close/>
                  <a:moveTo>
                    <a:pt x="875803" y="72015"/>
                  </a:moveTo>
                  <a:cubicBezTo>
                    <a:pt x="888627" y="74631"/>
                    <a:pt x="901134" y="66359"/>
                    <a:pt x="903755" y="53537"/>
                  </a:cubicBezTo>
                  <a:cubicBezTo>
                    <a:pt x="906377" y="40716"/>
                    <a:pt x="898102" y="28201"/>
                    <a:pt x="885278" y="25584"/>
                  </a:cubicBezTo>
                  <a:lnTo>
                    <a:pt x="885278" y="0"/>
                  </a:lnTo>
                  <a:lnTo>
                    <a:pt x="875803" y="0"/>
                  </a:lnTo>
                  <a:lnTo>
                    <a:pt x="875803" y="25426"/>
                  </a:lnTo>
                  <a:cubicBezTo>
                    <a:pt x="862979" y="28030"/>
                    <a:pt x="854704" y="40534"/>
                    <a:pt x="857293" y="53356"/>
                  </a:cubicBezTo>
                  <a:cubicBezTo>
                    <a:pt x="859189" y="62678"/>
                    <a:pt x="866485" y="69964"/>
                    <a:pt x="875803" y="71857"/>
                  </a:cubicBezTo>
                  <a:close/>
                  <a:moveTo>
                    <a:pt x="880540" y="34586"/>
                  </a:moveTo>
                  <a:cubicBezTo>
                    <a:pt x="888405" y="34586"/>
                    <a:pt x="894754" y="40950"/>
                    <a:pt x="894754" y="48800"/>
                  </a:cubicBezTo>
                  <a:cubicBezTo>
                    <a:pt x="894754" y="56650"/>
                    <a:pt x="888405" y="63013"/>
                    <a:pt x="880540" y="63013"/>
                  </a:cubicBezTo>
                  <a:cubicBezTo>
                    <a:pt x="872676" y="63013"/>
                    <a:pt x="866327" y="56650"/>
                    <a:pt x="866327" y="48800"/>
                  </a:cubicBezTo>
                  <a:cubicBezTo>
                    <a:pt x="866232" y="40968"/>
                    <a:pt x="872486" y="34534"/>
                    <a:pt x="880319" y="34429"/>
                  </a:cubicBezTo>
                  <a:cubicBezTo>
                    <a:pt x="880382" y="34429"/>
                    <a:pt x="880477" y="34428"/>
                    <a:pt x="880540" y="34428"/>
                  </a:cubicBezTo>
                  <a:close/>
                  <a:moveTo>
                    <a:pt x="875803" y="147820"/>
                  </a:moveTo>
                  <a:lnTo>
                    <a:pt x="875803" y="280795"/>
                  </a:lnTo>
                  <a:lnTo>
                    <a:pt x="1147817" y="280795"/>
                  </a:lnTo>
                  <a:lnTo>
                    <a:pt x="1264304" y="164245"/>
                  </a:lnTo>
                  <a:lnTo>
                    <a:pt x="1264304" y="0"/>
                  </a:lnTo>
                  <a:lnTo>
                    <a:pt x="1254829" y="0"/>
                  </a:lnTo>
                  <a:lnTo>
                    <a:pt x="1254829" y="160391"/>
                  </a:lnTo>
                  <a:lnTo>
                    <a:pt x="1143932" y="271319"/>
                  </a:lnTo>
                  <a:lnTo>
                    <a:pt x="885278" y="271319"/>
                  </a:lnTo>
                  <a:lnTo>
                    <a:pt x="885278" y="147662"/>
                  </a:lnTo>
                  <a:cubicBezTo>
                    <a:pt x="898102" y="145046"/>
                    <a:pt x="906377" y="132533"/>
                    <a:pt x="903755" y="119714"/>
                  </a:cubicBezTo>
                  <a:cubicBezTo>
                    <a:pt x="901134" y="106895"/>
                    <a:pt x="888627" y="98624"/>
                    <a:pt x="875803" y="101241"/>
                  </a:cubicBezTo>
                  <a:cubicBezTo>
                    <a:pt x="862979" y="103858"/>
                    <a:pt x="854704" y="116371"/>
                    <a:pt x="857325" y="129189"/>
                  </a:cubicBezTo>
                  <a:cubicBezTo>
                    <a:pt x="859220" y="138493"/>
                    <a:pt x="866485" y="145763"/>
                    <a:pt x="875803" y="147662"/>
                  </a:cubicBezTo>
                  <a:close/>
                  <a:moveTo>
                    <a:pt x="880540" y="110391"/>
                  </a:moveTo>
                  <a:cubicBezTo>
                    <a:pt x="888405" y="110391"/>
                    <a:pt x="894754" y="116755"/>
                    <a:pt x="894754" y="124605"/>
                  </a:cubicBezTo>
                  <a:cubicBezTo>
                    <a:pt x="894754" y="132455"/>
                    <a:pt x="888405" y="138818"/>
                    <a:pt x="880540" y="138818"/>
                  </a:cubicBezTo>
                  <a:cubicBezTo>
                    <a:pt x="872676" y="138818"/>
                    <a:pt x="866327" y="132455"/>
                    <a:pt x="866327" y="124605"/>
                  </a:cubicBezTo>
                  <a:cubicBezTo>
                    <a:pt x="866232" y="116773"/>
                    <a:pt x="872486" y="110339"/>
                    <a:pt x="880319" y="110235"/>
                  </a:cubicBezTo>
                  <a:cubicBezTo>
                    <a:pt x="880382" y="110234"/>
                    <a:pt x="880477" y="110233"/>
                    <a:pt x="880540" y="110233"/>
                  </a:cubicBezTo>
                  <a:close/>
                  <a:moveTo>
                    <a:pt x="41946" y="1462724"/>
                  </a:moveTo>
                  <a:lnTo>
                    <a:pt x="51421" y="1457260"/>
                  </a:lnTo>
                  <a:lnTo>
                    <a:pt x="51421" y="1266262"/>
                  </a:lnTo>
                  <a:lnTo>
                    <a:pt x="381963" y="1266262"/>
                  </a:lnTo>
                  <a:lnTo>
                    <a:pt x="398387" y="1256787"/>
                  </a:lnTo>
                  <a:lnTo>
                    <a:pt x="41946" y="1256787"/>
                  </a:lnTo>
                  <a:close/>
                  <a:moveTo>
                    <a:pt x="1861270" y="72015"/>
                  </a:moveTo>
                  <a:lnTo>
                    <a:pt x="1861270" y="129185"/>
                  </a:lnTo>
                  <a:lnTo>
                    <a:pt x="1946551" y="129185"/>
                  </a:lnTo>
                  <a:lnTo>
                    <a:pt x="1946551" y="0"/>
                  </a:lnTo>
                  <a:lnTo>
                    <a:pt x="1937075" y="0"/>
                  </a:lnTo>
                  <a:lnTo>
                    <a:pt x="1937075" y="119709"/>
                  </a:lnTo>
                  <a:lnTo>
                    <a:pt x="1870746" y="119709"/>
                  </a:lnTo>
                  <a:lnTo>
                    <a:pt x="1870746" y="71857"/>
                  </a:lnTo>
                  <a:cubicBezTo>
                    <a:pt x="1883570" y="69240"/>
                    <a:pt x="1891845" y="56728"/>
                    <a:pt x="1889223" y="43909"/>
                  </a:cubicBezTo>
                  <a:cubicBezTo>
                    <a:pt x="1886602" y="31090"/>
                    <a:pt x="1874094" y="22819"/>
                    <a:pt x="1861270" y="25436"/>
                  </a:cubicBezTo>
                  <a:cubicBezTo>
                    <a:pt x="1848446" y="28053"/>
                    <a:pt x="1840171" y="40566"/>
                    <a:pt x="1842792" y="53384"/>
                  </a:cubicBezTo>
                  <a:cubicBezTo>
                    <a:pt x="1844688" y="62687"/>
                    <a:pt x="1851952" y="69958"/>
                    <a:pt x="1861270" y="71857"/>
                  </a:cubicBezTo>
                  <a:close/>
                  <a:moveTo>
                    <a:pt x="1866008" y="34586"/>
                  </a:moveTo>
                  <a:cubicBezTo>
                    <a:pt x="1873873" y="34586"/>
                    <a:pt x="1880221" y="40950"/>
                    <a:pt x="1880221" y="48800"/>
                  </a:cubicBezTo>
                  <a:cubicBezTo>
                    <a:pt x="1880221" y="56650"/>
                    <a:pt x="1873873" y="63013"/>
                    <a:pt x="1866008" y="63013"/>
                  </a:cubicBezTo>
                  <a:cubicBezTo>
                    <a:pt x="1858143" y="63013"/>
                    <a:pt x="1851794" y="56650"/>
                    <a:pt x="1851794" y="48800"/>
                  </a:cubicBezTo>
                  <a:cubicBezTo>
                    <a:pt x="1851700" y="40968"/>
                    <a:pt x="1857953" y="34534"/>
                    <a:pt x="1865787" y="34429"/>
                  </a:cubicBezTo>
                  <a:cubicBezTo>
                    <a:pt x="1865850" y="34429"/>
                    <a:pt x="1865945" y="34428"/>
                    <a:pt x="1866008" y="34428"/>
                  </a:cubicBezTo>
                  <a:close/>
                  <a:moveTo>
                    <a:pt x="1567525" y="404610"/>
                  </a:moveTo>
                  <a:cubicBezTo>
                    <a:pt x="1554701" y="401995"/>
                    <a:pt x="1542193" y="410267"/>
                    <a:pt x="1539571" y="423088"/>
                  </a:cubicBezTo>
                  <a:cubicBezTo>
                    <a:pt x="1536950" y="435908"/>
                    <a:pt x="1545225" y="448426"/>
                    <a:pt x="1558049" y="451041"/>
                  </a:cubicBezTo>
                  <a:lnTo>
                    <a:pt x="1558049" y="587395"/>
                  </a:lnTo>
                  <a:lnTo>
                    <a:pt x="1567525" y="581931"/>
                  </a:lnTo>
                  <a:lnTo>
                    <a:pt x="1567525" y="450883"/>
                  </a:lnTo>
                  <a:cubicBezTo>
                    <a:pt x="1580349" y="448280"/>
                    <a:pt x="1588624" y="435776"/>
                    <a:pt x="1586034" y="422955"/>
                  </a:cubicBezTo>
                  <a:cubicBezTo>
                    <a:pt x="1584139" y="413631"/>
                    <a:pt x="1576843" y="406344"/>
                    <a:pt x="1567525" y="404452"/>
                  </a:cubicBezTo>
                  <a:close/>
                  <a:moveTo>
                    <a:pt x="1562787" y="442039"/>
                  </a:moveTo>
                  <a:cubicBezTo>
                    <a:pt x="1554922" y="442039"/>
                    <a:pt x="1548574" y="435674"/>
                    <a:pt x="1548574" y="427825"/>
                  </a:cubicBezTo>
                  <a:cubicBezTo>
                    <a:pt x="1548574" y="419976"/>
                    <a:pt x="1554922" y="413612"/>
                    <a:pt x="1562787" y="413612"/>
                  </a:cubicBezTo>
                  <a:cubicBezTo>
                    <a:pt x="1570652" y="413612"/>
                    <a:pt x="1577001" y="419976"/>
                    <a:pt x="1577001" y="427825"/>
                  </a:cubicBezTo>
                  <a:cubicBezTo>
                    <a:pt x="1576906" y="435614"/>
                    <a:pt x="1570589" y="441881"/>
                    <a:pt x="1562787" y="441881"/>
                  </a:cubicBezTo>
                  <a:close/>
                  <a:moveTo>
                    <a:pt x="2477187" y="44062"/>
                  </a:moveTo>
                  <a:lnTo>
                    <a:pt x="2477187" y="0"/>
                  </a:lnTo>
                  <a:lnTo>
                    <a:pt x="2467712" y="0"/>
                  </a:lnTo>
                  <a:lnTo>
                    <a:pt x="2467712" y="53379"/>
                  </a:lnTo>
                  <a:lnTo>
                    <a:pt x="2482620" y="53379"/>
                  </a:lnTo>
                  <a:lnTo>
                    <a:pt x="2499012" y="43904"/>
                  </a:lnTo>
                  <a:close/>
                  <a:moveTo>
                    <a:pt x="2325577" y="25584"/>
                  </a:moveTo>
                  <a:lnTo>
                    <a:pt x="2325577" y="0"/>
                  </a:lnTo>
                  <a:lnTo>
                    <a:pt x="2316101" y="0"/>
                  </a:lnTo>
                  <a:lnTo>
                    <a:pt x="2316101" y="25426"/>
                  </a:lnTo>
                  <a:cubicBezTo>
                    <a:pt x="2303277" y="28043"/>
                    <a:pt x="2295002" y="40556"/>
                    <a:pt x="2297623" y="53375"/>
                  </a:cubicBezTo>
                  <a:cubicBezTo>
                    <a:pt x="2300245" y="66193"/>
                    <a:pt x="2312753" y="74464"/>
                    <a:pt x="2325577" y="71847"/>
                  </a:cubicBezTo>
                  <a:cubicBezTo>
                    <a:pt x="2338401" y="69231"/>
                    <a:pt x="2346676" y="56718"/>
                    <a:pt x="2344054" y="43899"/>
                  </a:cubicBezTo>
                  <a:cubicBezTo>
                    <a:pt x="2342159" y="34596"/>
                    <a:pt x="2334894" y="27325"/>
                    <a:pt x="2325577" y="25426"/>
                  </a:cubicBezTo>
                  <a:close/>
                  <a:moveTo>
                    <a:pt x="2320839" y="63013"/>
                  </a:moveTo>
                  <a:cubicBezTo>
                    <a:pt x="2312974" y="63013"/>
                    <a:pt x="2306626" y="56650"/>
                    <a:pt x="2306626" y="48800"/>
                  </a:cubicBezTo>
                  <a:cubicBezTo>
                    <a:pt x="2306626" y="40950"/>
                    <a:pt x="2312974" y="34586"/>
                    <a:pt x="2320839" y="34586"/>
                  </a:cubicBezTo>
                  <a:cubicBezTo>
                    <a:pt x="2328704" y="34586"/>
                    <a:pt x="2335052" y="40950"/>
                    <a:pt x="2335052" y="48800"/>
                  </a:cubicBezTo>
                  <a:cubicBezTo>
                    <a:pt x="2334958" y="56588"/>
                    <a:pt x="2328641" y="62856"/>
                    <a:pt x="2320839" y="62855"/>
                  </a:cubicBezTo>
                  <a:close/>
                  <a:moveTo>
                    <a:pt x="2391906" y="105969"/>
                  </a:moveTo>
                  <a:lnTo>
                    <a:pt x="2401382" y="100505"/>
                  </a:lnTo>
                  <a:lnTo>
                    <a:pt x="2401382" y="0"/>
                  </a:lnTo>
                  <a:lnTo>
                    <a:pt x="2391906" y="0"/>
                  </a:lnTo>
                  <a:close/>
                  <a:moveTo>
                    <a:pt x="733668" y="650503"/>
                  </a:moveTo>
                  <a:lnTo>
                    <a:pt x="524729" y="650503"/>
                  </a:lnTo>
                  <a:cubicBezTo>
                    <a:pt x="522108" y="637686"/>
                    <a:pt x="509601" y="629414"/>
                    <a:pt x="496777" y="632032"/>
                  </a:cubicBezTo>
                  <a:cubicBezTo>
                    <a:pt x="483953" y="634647"/>
                    <a:pt x="475678" y="647161"/>
                    <a:pt x="478299" y="659979"/>
                  </a:cubicBezTo>
                  <a:cubicBezTo>
                    <a:pt x="480921" y="672796"/>
                    <a:pt x="493428" y="681068"/>
                    <a:pt x="506252" y="678450"/>
                  </a:cubicBezTo>
                  <a:cubicBezTo>
                    <a:pt x="515570" y="676552"/>
                    <a:pt x="522835" y="669281"/>
                    <a:pt x="524729" y="659979"/>
                  </a:cubicBezTo>
                  <a:lnTo>
                    <a:pt x="724192" y="659979"/>
                  </a:lnTo>
                  <a:lnTo>
                    <a:pt x="724192" y="726308"/>
                  </a:lnTo>
                  <a:lnTo>
                    <a:pt x="648387" y="726308"/>
                  </a:lnTo>
                  <a:lnTo>
                    <a:pt x="648387" y="1105334"/>
                  </a:lnTo>
                  <a:lnTo>
                    <a:pt x="600535" y="1105334"/>
                  </a:lnTo>
                  <a:cubicBezTo>
                    <a:pt x="597914" y="1092517"/>
                    <a:pt x="585406" y="1084245"/>
                    <a:pt x="572582" y="1086863"/>
                  </a:cubicBezTo>
                  <a:cubicBezTo>
                    <a:pt x="559758" y="1089478"/>
                    <a:pt x="551483" y="1101993"/>
                    <a:pt x="554104" y="1114810"/>
                  </a:cubicBezTo>
                  <a:cubicBezTo>
                    <a:pt x="556726" y="1127627"/>
                    <a:pt x="569234" y="1135900"/>
                    <a:pt x="582058" y="1133281"/>
                  </a:cubicBezTo>
                  <a:cubicBezTo>
                    <a:pt x="591375" y="1131383"/>
                    <a:pt x="598640" y="1124112"/>
                    <a:pt x="600535" y="1114810"/>
                  </a:cubicBezTo>
                  <a:lnTo>
                    <a:pt x="644565" y="1114810"/>
                  </a:lnTo>
                  <a:lnTo>
                    <a:pt x="657863" y="1107135"/>
                  </a:lnTo>
                  <a:lnTo>
                    <a:pt x="657863" y="735626"/>
                  </a:lnTo>
                  <a:lnTo>
                    <a:pt x="733668" y="735626"/>
                  </a:lnTo>
                  <a:close/>
                  <a:moveTo>
                    <a:pt x="501515" y="669454"/>
                  </a:moveTo>
                  <a:cubicBezTo>
                    <a:pt x="493650" y="669454"/>
                    <a:pt x="487301" y="663090"/>
                    <a:pt x="487301" y="655241"/>
                  </a:cubicBezTo>
                  <a:cubicBezTo>
                    <a:pt x="487301" y="647392"/>
                    <a:pt x="493650" y="641028"/>
                    <a:pt x="501515" y="641028"/>
                  </a:cubicBezTo>
                  <a:cubicBezTo>
                    <a:pt x="509379" y="641028"/>
                    <a:pt x="515728" y="647392"/>
                    <a:pt x="515728" y="655241"/>
                  </a:cubicBezTo>
                  <a:cubicBezTo>
                    <a:pt x="515633" y="663030"/>
                    <a:pt x="509316" y="669297"/>
                    <a:pt x="501515" y="669297"/>
                  </a:cubicBezTo>
                  <a:close/>
                  <a:moveTo>
                    <a:pt x="577320" y="1124286"/>
                  </a:moveTo>
                  <a:cubicBezTo>
                    <a:pt x="569455" y="1124286"/>
                    <a:pt x="563106" y="1117921"/>
                    <a:pt x="563106" y="1110072"/>
                  </a:cubicBezTo>
                  <a:cubicBezTo>
                    <a:pt x="563106" y="1102223"/>
                    <a:pt x="569455" y="1095859"/>
                    <a:pt x="577320" y="1095859"/>
                  </a:cubicBezTo>
                  <a:cubicBezTo>
                    <a:pt x="585185" y="1095859"/>
                    <a:pt x="591533" y="1102223"/>
                    <a:pt x="591533" y="1110072"/>
                  </a:cubicBezTo>
                  <a:cubicBezTo>
                    <a:pt x="591438" y="1117861"/>
                    <a:pt x="585121" y="1124128"/>
                    <a:pt x="577320" y="1124128"/>
                  </a:cubicBezTo>
                  <a:close/>
                  <a:moveTo>
                    <a:pt x="1870746" y="177195"/>
                  </a:moveTo>
                  <a:cubicBezTo>
                    <a:pt x="1857922" y="174581"/>
                    <a:pt x="1845414" y="182855"/>
                    <a:pt x="1842792" y="195674"/>
                  </a:cubicBezTo>
                  <a:cubicBezTo>
                    <a:pt x="1840203" y="208493"/>
                    <a:pt x="1848446" y="221004"/>
                    <a:pt x="1861270" y="223618"/>
                  </a:cubicBezTo>
                  <a:cubicBezTo>
                    <a:pt x="1874094" y="226231"/>
                    <a:pt x="1886602" y="217963"/>
                    <a:pt x="1889223" y="205148"/>
                  </a:cubicBezTo>
                  <a:lnTo>
                    <a:pt x="2022356" y="205148"/>
                  </a:lnTo>
                  <a:lnTo>
                    <a:pt x="2022356" y="0"/>
                  </a:lnTo>
                  <a:lnTo>
                    <a:pt x="2012880" y="0"/>
                  </a:lnTo>
                  <a:lnTo>
                    <a:pt x="2012880" y="195514"/>
                  </a:lnTo>
                  <a:lnTo>
                    <a:pt x="1889223" y="195514"/>
                  </a:lnTo>
                  <a:cubicBezTo>
                    <a:pt x="1887328" y="186204"/>
                    <a:pt x="1880063" y="178927"/>
                    <a:pt x="1870746" y="177037"/>
                  </a:cubicBezTo>
                  <a:close/>
                  <a:moveTo>
                    <a:pt x="1866008" y="214623"/>
                  </a:moveTo>
                  <a:cubicBezTo>
                    <a:pt x="1858143" y="214623"/>
                    <a:pt x="1851794" y="208260"/>
                    <a:pt x="1851794" y="200410"/>
                  </a:cubicBezTo>
                  <a:cubicBezTo>
                    <a:pt x="1851794" y="192560"/>
                    <a:pt x="1858143" y="186196"/>
                    <a:pt x="1866008" y="186196"/>
                  </a:cubicBezTo>
                  <a:cubicBezTo>
                    <a:pt x="1873873" y="186196"/>
                    <a:pt x="1880221" y="192560"/>
                    <a:pt x="1880221" y="200410"/>
                  </a:cubicBezTo>
                  <a:cubicBezTo>
                    <a:pt x="1880126" y="208198"/>
                    <a:pt x="1873809" y="214466"/>
                    <a:pt x="1866008" y="214465"/>
                  </a:cubicBezTo>
                  <a:close/>
                  <a:moveTo>
                    <a:pt x="554104" y="1029529"/>
                  </a:moveTo>
                  <a:cubicBezTo>
                    <a:pt x="551483" y="1042350"/>
                    <a:pt x="559758" y="1054861"/>
                    <a:pt x="572582" y="1057473"/>
                  </a:cubicBezTo>
                  <a:cubicBezTo>
                    <a:pt x="585406" y="1060088"/>
                    <a:pt x="597914" y="1051813"/>
                    <a:pt x="600535" y="1038992"/>
                  </a:cubicBezTo>
                  <a:cubicBezTo>
                    <a:pt x="603125" y="1026178"/>
                    <a:pt x="594881" y="1013670"/>
                    <a:pt x="582058" y="1011052"/>
                  </a:cubicBezTo>
                  <a:lnTo>
                    <a:pt x="582058" y="754262"/>
                  </a:lnTo>
                  <a:cubicBezTo>
                    <a:pt x="594881" y="751646"/>
                    <a:pt x="603156" y="739132"/>
                    <a:pt x="600535" y="726315"/>
                  </a:cubicBezTo>
                  <a:cubicBezTo>
                    <a:pt x="597914" y="713494"/>
                    <a:pt x="585406" y="705225"/>
                    <a:pt x="572582" y="707840"/>
                  </a:cubicBezTo>
                  <a:cubicBezTo>
                    <a:pt x="559758" y="710459"/>
                    <a:pt x="551483" y="722970"/>
                    <a:pt x="554104" y="735790"/>
                  </a:cubicBezTo>
                  <a:cubicBezTo>
                    <a:pt x="556000" y="745092"/>
                    <a:pt x="563264" y="752363"/>
                    <a:pt x="572582" y="754262"/>
                  </a:cubicBezTo>
                  <a:lnTo>
                    <a:pt x="572582" y="1011052"/>
                  </a:lnTo>
                  <a:cubicBezTo>
                    <a:pt x="563328" y="1012918"/>
                    <a:pt x="556063" y="1020123"/>
                    <a:pt x="554104" y="1029371"/>
                  </a:cubicBezTo>
                  <a:close/>
                  <a:moveTo>
                    <a:pt x="563106" y="731046"/>
                  </a:moveTo>
                  <a:cubicBezTo>
                    <a:pt x="563106" y="723197"/>
                    <a:pt x="569455" y="716833"/>
                    <a:pt x="577320" y="716833"/>
                  </a:cubicBezTo>
                  <a:cubicBezTo>
                    <a:pt x="585185" y="716833"/>
                    <a:pt x="591533" y="723197"/>
                    <a:pt x="591533" y="731046"/>
                  </a:cubicBezTo>
                  <a:cubicBezTo>
                    <a:pt x="591533" y="738895"/>
                    <a:pt x="585185" y="745260"/>
                    <a:pt x="577320" y="745260"/>
                  </a:cubicBezTo>
                  <a:cubicBezTo>
                    <a:pt x="569487" y="745279"/>
                    <a:pt x="563138" y="738943"/>
                    <a:pt x="563106" y="731109"/>
                  </a:cubicBezTo>
                  <a:cubicBezTo>
                    <a:pt x="563106" y="731037"/>
                    <a:pt x="563106" y="730961"/>
                    <a:pt x="563106" y="730888"/>
                  </a:cubicBezTo>
                  <a:close/>
                  <a:moveTo>
                    <a:pt x="577320" y="1020053"/>
                  </a:moveTo>
                  <a:cubicBezTo>
                    <a:pt x="585185" y="1020053"/>
                    <a:pt x="591533" y="1026418"/>
                    <a:pt x="591533" y="1034267"/>
                  </a:cubicBezTo>
                  <a:cubicBezTo>
                    <a:pt x="591533" y="1042116"/>
                    <a:pt x="585185" y="1048480"/>
                    <a:pt x="577320" y="1048480"/>
                  </a:cubicBezTo>
                  <a:cubicBezTo>
                    <a:pt x="569455" y="1048480"/>
                    <a:pt x="563106" y="1042116"/>
                    <a:pt x="563106" y="1034267"/>
                  </a:cubicBezTo>
                  <a:cubicBezTo>
                    <a:pt x="563011" y="1026434"/>
                    <a:pt x="569265" y="1020003"/>
                    <a:pt x="577098" y="1019896"/>
                  </a:cubicBezTo>
                  <a:cubicBezTo>
                    <a:pt x="577162" y="1019896"/>
                    <a:pt x="577257" y="1019896"/>
                    <a:pt x="577320" y="1019896"/>
                  </a:cubicBezTo>
                  <a:close/>
                  <a:moveTo>
                    <a:pt x="1633854" y="72015"/>
                  </a:moveTo>
                  <a:cubicBezTo>
                    <a:pt x="1646678" y="74634"/>
                    <a:pt x="1659186" y="66365"/>
                    <a:pt x="1661807" y="53547"/>
                  </a:cubicBezTo>
                  <a:cubicBezTo>
                    <a:pt x="1661807" y="53544"/>
                    <a:pt x="1661807" y="53541"/>
                    <a:pt x="1661807" y="53537"/>
                  </a:cubicBezTo>
                  <a:lnTo>
                    <a:pt x="1785465" y="53537"/>
                  </a:lnTo>
                  <a:lnTo>
                    <a:pt x="1785465" y="252842"/>
                  </a:lnTo>
                  <a:cubicBezTo>
                    <a:pt x="1772641" y="255458"/>
                    <a:pt x="1764366" y="267971"/>
                    <a:pt x="1766987" y="280790"/>
                  </a:cubicBezTo>
                  <a:cubicBezTo>
                    <a:pt x="1769609" y="293609"/>
                    <a:pt x="1782117" y="301880"/>
                    <a:pt x="1794941" y="299263"/>
                  </a:cubicBezTo>
                  <a:cubicBezTo>
                    <a:pt x="1807764" y="296646"/>
                    <a:pt x="1816039" y="284133"/>
                    <a:pt x="1813418" y="271315"/>
                  </a:cubicBezTo>
                  <a:cubicBezTo>
                    <a:pt x="1811523" y="262011"/>
                    <a:pt x="1804258" y="254741"/>
                    <a:pt x="1794941" y="252842"/>
                  </a:cubicBezTo>
                  <a:lnTo>
                    <a:pt x="1794941" y="43904"/>
                  </a:lnTo>
                  <a:lnTo>
                    <a:pt x="1661807" y="43904"/>
                  </a:lnTo>
                  <a:cubicBezTo>
                    <a:pt x="1659186" y="31086"/>
                    <a:pt x="1646678" y="22818"/>
                    <a:pt x="1633854" y="25438"/>
                  </a:cubicBezTo>
                  <a:cubicBezTo>
                    <a:pt x="1621031" y="28058"/>
                    <a:pt x="1612756" y="40573"/>
                    <a:pt x="1615377" y="53391"/>
                  </a:cubicBezTo>
                  <a:cubicBezTo>
                    <a:pt x="1617304" y="62690"/>
                    <a:pt x="1624569" y="69956"/>
                    <a:pt x="1633854" y="71857"/>
                  </a:cubicBezTo>
                  <a:close/>
                  <a:moveTo>
                    <a:pt x="1804416" y="276215"/>
                  </a:moveTo>
                  <a:cubicBezTo>
                    <a:pt x="1804416" y="284065"/>
                    <a:pt x="1798067" y="290429"/>
                    <a:pt x="1790203" y="290429"/>
                  </a:cubicBezTo>
                  <a:cubicBezTo>
                    <a:pt x="1782338" y="290429"/>
                    <a:pt x="1775989" y="284065"/>
                    <a:pt x="1775989" y="276215"/>
                  </a:cubicBezTo>
                  <a:cubicBezTo>
                    <a:pt x="1775989" y="268365"/>
                    <a:pt x="1782338" y="262002"/>
                    <a:pt x="1790203" y="262002"/>
                  </a:cubicBezTo>
                  <a:cubicBezTo>
                    <a:pt x="1798004" y="262001"/>
                    <a:pt x="1804321" y="268269"/>
                    <a:pt x="1804416" y="276057"/>
                  </a:cubicBezTo>
                  <a:close/>
                  <a:moveTo>
                    <a:pt x="1638592" y="34586"/>
                  </a:moveTo>
                  <a:cubicBezTo>
                    <a:pt x="1646457" y="34586"/>
                    <a:pt x="1652806" y="40950"/>
                    <a:pt x="1652806" y="48800"/>
                  </a:cubicBezTo>
                  <a:cubicBezTo>
                    <a:pt x="1652806" y="56650"/>
                    <a:pt x="1646457" y="63013"/>
                    <a:pt x="1638592" y="63013"/>
                  </a:cubicBezTo>
                  <a:cubicBezTo>
                    <a:pt x="1630728" y="63013"/>
                    <a:pt x="1624379" y="56650"/>
                    <a:pt x="1624379" y="48800"/>
                  </a:cubicBezTo>
                  <a:cubicBezTo>
                    <a:pt x="1624284" y="40968"/>
                    <a:pt x="1630538" y="34534"/>
                    <a:pt x="1638371" y="34429"/>
                  </a:cubicBezTo>
                  <a:cubicBezTo>
                    <a:pt x="1638434" y="34429"/>
                    <a:pt x="1638529" y="34428"/>
                    <a:pt x="1638592" y="34428"/>
                  </a:cubicBezTo>
                  <a:close/>
                  <a:moveTo>
                    <a:pt x="1586002" y="347282"/>
                  </a:moveTo>
                  <a:cubicBezTo>
                    <a:pt x="1583381" y="334465"/>
                    <a:pt x="1570873" y="326193"/>
                    <a:pt x="1558049" y="328811"/>
                  </a:cubicBezTo>
                  <a:cubicBezTo>
                    <a:pt x="1545225" y="331427"/>
                    <a:pt x="1536950" y="343941"/>
                    <a:pt x="1539571" y="356758"/>
                  </a:cubicBezTo>
                  <a:cubicBezTo>
                    <a:pt x="1542193" y="369576"/>
                    <a:pt x="1554701" y="377848"/>
                    <a:pt x="1567525" y="375229"/>
                  </a:cubicBezTo>
                  <a:cubicBezTo>
                    <a:pt x="1576843" y="373331"/>
                    <a:pt x="1584107" y="366060"/>
                    <a:pt x="1586002" y="356758"/>
                  </a:cubicBezTo>
                  <a:lnTo>
                    <a:pt x="1719135" y="356758"/>
                  </a:lnTo>
                  <a:lnTo>
                    <a:pt x="1719135" y="147662"/>
                  </a:lnTo>
                  <a:cubicBezTo>
                    <a:pt x="1731959" y="145046"/>
                    <a:pt x="1740234" y="132533"/>
                    <a:pt x="1737612" y="119714"/>
                  </a:cubicBezTo>
                  <a:cubicBezTo>
                    <a:pt x="1734991" y="106895"/>
                    <a:pt x="1722484" y="98624"/>
                    <a:pt x="1709660" y="101241"/>
                  </a:cubicBezTo>
                  <a:cubicBezTo>
                    <a:pt x="1696836" y="103858"/>
                    <a:pt x="1688561" y="116371"/>
                    <a:pt x="1691182" y="129189"/>
                  </a:cubicBezTo>
                  <a:cubicBezTo>
                    <a:pt x="1693077" y="138493"/>
                    <a:pt x="1700342" y="145763"/>
                    <a:pt x="1709660" y="147662"/>
                  </a:cubicBezTo>
                  <a:lnTo>
                    <a:pt x="1709660" y="347125"/>
                  </a:lnTo>
                  <a:close/>
                  <a:moveTo>
                    <a:pt x="1562787" y="366234"/>
                  </a:moveTo>
                  <a:cubicBezTo>
                    <a:pt x="1554922" y="366234"/>
                    <a:pt x="1548574" y="359869"/>
                    <a:pt x="1548574" y="352020"/>
                  </a:cubicBezTo>
                  <a:cubicBezTo>
                    <a:pt x="1548574" y="344171"/>
                    <a:pt x="1554922" y="337807"/>
                    <a:pt x="1562787" y="337807"/>
                  </a:cubicBezTo>
                  <a:cubicBezTo>
                    <a:pt x="1570652" y="337807"/>
                    <a:pt x="1577001" y="344171"/>
                    <a:pt x="1577001" y="352020"/>
                  </a:cubicBezTo>
                  <a:cubicBezTo>
                    <a:pt x="1576906" y="359809"/>
                    <a:pt x="1570589" y="366076"/>
                    <a:pt x="1562787" y="366076"/>
                  </a:cubicBezTo>
                  <a:close/>
                  <a:moveTo>
                    <a:pt x="1700184" y="124605"/>
                  </a:moveTo>
                  <a:cubicBezTo>
                    <a:pt x="1700184" y="116755"/>
                    <a:pt x="1706533" y="110391"/>
                    <a:pt x="1714398" y="110391"/>
                  </a:cubicBezTo>
                  <a:cubicBezTo>
                    <a:pt x="1722262" y="110391"/>
                    <a:pt x="1728611" y="116755"/>
                    <a:pt x="1728611" y="124605"/>
                  </a:cubicBezTo>
                  <a:cubicBezTo>
                    <a:pt x="1728611" y="132455"/>
                    <a:pt x="1722262" y="138818"/>
                    <a:pt x="1714398" y="138818"/>
                  </a:cubicBezTo>
                  <a:cubicBezTo>
                    <a:pt x="1706564" y="138836"/>
                    <a:pt x="1700216" y="132502"/>
                    <a:pt x="1700184" y="124669"/>
                  </a:cubicBezTo>
                  <a:cubicBezTo>
                    <a:pt x="1700184" y="124595"/>
                    <a:pt x="1700184" y="124521"/>
                    <a:pt x="1700184" y="124447"/>
                  </a:cubicBezTo>
                  <a:close/>
                  <a:moveTo>
                    <a:pt x="1330634" y="72015"/>
                  </a:moveTo>
                  <a:cubicBezTo>
                    <a:pt x="1343458" y="74634"/>
                    <a:pt x="1355965" y="66365"/>
                    <a:pt x="1358586" y="53547"/>
                  </a:cubicBezTo>
                  <a:cubicBezTo>
                    <a:pt x="1358586" y="53544"/>
                    <a:pt x="1358586" y="53541"/>
                    <a:pt x="1358586" y="53537"/>
                  </a:cubicBezTo>
                  <a:lnTo>
                    <a:pt x="1415915" y="53537"/>
                  </a:lnTo>
                  <a:lnTo>
                    <a:pt x="1415915" y="0"/>
                  </a:lnTo>
                  <a:lnTo>
                    <a:pt x="1406439" y="0"/>
                  </a:lnTo>
                  <a:lnTo>
                    <a:pt x="1406439" y="43904"/>
                  </a:lnTo>
                  <a:lnTo>
                    <a:pt x="1358586" y="43904"/>
                  </a:lnTo>
                  <a:cubicBezTo>
                    <a:pt x="1355965" y="31086"/>
                    <a:pt x="1343458" y="22818"/>
                    <a:pt x="1330634" y="25438"/>
                  </a:cubicBezTo>
                  <a:cubicBezTo>
                    <a:pt x="1317810" y="28058"/>
                    <a:pt x="1309535" y="40573"/>
                    <a:pt x="1312156" y="53391"/>
                  </a:cubicBezTo>
                  <a:cubicBezTo>
                    <a:pt x="1314083" y="62690"/>
                    <a:pt x="1321348" y="69956"/>
                    <a:pt x="1330634" y="71857"/>
                  </a:cubicBezTo>
                  <a:close/>
                  <a:moveTo>
                    <a:pt x="1335372" y="34586"/>
                  </a:moveTo>
                  <a:cubicBezTo>
                    <a:pt x="1343236" y="34586"/>
                    <a:pt x="1349585" y="40950"/>
                    <a:pt x="1349585" y="48800"/>
                  </a:cubicBezTo>
                  <a:cubicBezTo>
                    <a:pt x="1349585" y="56650"/>
                    <a:pt x="1343236" y="63013"/>
                    <a:pt x="1335372" y="63013"/>
                  </a:cubicBezTo>
                  <a:cubicBezTo>
                    <a:pt x="1327507" y="63013"/>
                    <a:pt x="1321158" y="56650"/>
                    <a:pt x="1321158" y="48800"/>
                  </a:cubicBezTo>
                  <a:cubicBezTo>
                    <a:pt x="1321063" y="40968"/>
                    <a:pt x="1327317" y="34534"/>
                    <a:pt x="1335150" y="34429"/>
                  </a:cubicBezTo>
                  <a:cubicBezTo>
                    <a:pt x="1335214" y="34429"/>
                    <a:pt x="1335308" y="34428"/>
                    <a:pt x="1335372" y="34428"/>
                  </a:cubicBezTo>
                  <a:close/>
                  <a:moveTo>
                    <a:pt x="2249772" y="25584"/>
                  </a:moveTo>
                  <a:cubicBezTo>
                    <a:pt x="2236948" y="22968"/>
                    <a:pt x="2224440" y="31240"/>
                    <a:pt x="2221818" y="44062"/>
                  </a:cubicBezTo>
                  <a:cubicBezTo>
                    <a:pt x="2219197" y="56883"/>
                    <a:pt x="2227472" y="69398"/>
                    <a:pt x="2240296" y="72015"/>
                  </a:cubicBezTo>
                  <a:lnTo>
                    <a:pt x="2240296" y="193335"/>
                  </a:lnTo>
                  <a:lnTo>
                    <a:pt x="2249772" y="187871"/>
                  </a:lnTo>
                  <a:lnTo>
                    <a:pt x="2249772" y="71857"/>
                  </a:lnTo>
                  <a:cubicBezTo>
                    <a:pt x="2262596" y="69253"/>
                    <a:pt x="2270871" y="56749"/>
                    <a:pt x="2268280" y="43928"/>
                  </a:cubicBezTo>
                  <a:cubicBezTo>
                    <a:pt x="2266386" y="34605"/>
                    <a:pt x="2259089" y="27319"/>
                    <a:pt x="2249772" y="25426"/>
                  </a:cubicBezTo>
                  <a:close/>
                  <a:moveTo>
                    <a:pt x="2245034" y="63013"/>
                  </a:moveTo>
                  <a:cubicBezTo>
                    <a:pt x="2237169" y="63013"/>
                    <a:pt x="2230820" y="56650"/>
                    <a:pt x="2230820" y="48800"/>
                  </a:cubicBezTo>
                  <a:cubicBezTo>
                    <a:pt x="2230820" y="40950"/>
                    <a:pt x="2237169" y="34586"/>
                    <a:pt x="2245034" y="34586"/>
                  </a:cubicBezTo>
                  <a:cubicBezTo>
                    <a:pt x="2252899" y="34586"/>
                    <a:pt x="2259247" y="40950"/>
                    <a:pt x="2259247" y="48800"/>
                  </a:cubicBezTo>
                  <a:cubicBezTo>
                    <a:pt x="2259152" y="56588"/>
                    <a:pt x="2252835" y="62856"/>
                    <a:pt x="2245034" y="62855"/>
                  </a:cubicBezTo>
                  <a:close/>
                  <a:moveTo>
                    <a:pt x="827950" y="811589"/>
                  </a:moveTo>
                  <a:cubicBezTo>
                    <a:pt x="830572" y="798769"/>
                    <a:pt x="822297" y="786251"/>
                    <a:pt x="809473" y="783636"/>
                  </a:cubicBezTo>
                  <a:cubicBezTo>
                    <a:pt x="796649" y="781021"/>
                    <a:pt x="784141" y="789293"/>
                    <a:pt x="781520" y="802114"/>
                  </a:cubicBezTo>
                  <a:lnTo>
                    <a:pt x="724192" y="802114"/>
                  </a:lnTo>
                  <a:lnTo>
                    <a:pt x="724192" y="1068822"/>
                  </a:lnTo>
                  <a:lnTo>
                    <a:pt x="733668" y="1063357"/>
                  </a:lnTo>
                  <a:lnTo>
                    <a:pt x="733668" y="811431"/>
                  </a:lnTo>
                  <a:lnTo>
                    <a:pt x="781520" y="811431"/>
                  </a:lnTo>
                  <a:cubicBezTo>
                    <a:pt x="784110" y="824252"/>
                    <a:pt x="796618" y="832537"/>
                    <a:pt x="809442" y="829934"/>
                  </a:cubicBezTo>
                  <a:cubicBezTo>
                    <a:pt x="818759" y="828039"/>
                    <a:pt x="826056" y="820752"/>
                    <a:pt x="827950" y="811431"/>
                  </a:cubicBezTo>
                  <a:close/>
                  <a:moveTo>
                    <a:pt x="790522" y="806851"/>
                  </a:moveTo>
                  <a:cubicBezTo>
                    <a:pt x="790522" y="799002"/>
                    <a:pt x="796871" y="792638"/>
                    <a:pt x="804735" y="792638"/>
                  </a:cubicBezTo>
                  <a:cubicBezTo>
                    <a:pt x="812600" y="792638"/>
                    <a:pt x="818949" y="799002"/>
                    <a:pt x="818949" y="806851"/>
                  </a:cubicBezTo>
                  <a:cubicBezTo>
                    <a:pt x="818949" y="814700"/>
                    <a:pt x="812600" y="821065"/>
                    <a:pt x="804735" y="821065"/>
                  </a:cubicBezTo>
                  <a:cubicBezTo>
                    <a:pt x="796902" y="821084"/>
                    <a:pt x="790553" y="814748"/>
                    <a:pt x="790522" y="806915"/>
                  </a:cubicBezTo>
                  <a:cubicBezTo>
                    <a:pt x="790522" y="806842"/>
                    <a:pt x="790522" y="806766"/>
                    <a:pt x="790522" y="806693"/>
                  </a:cubicBezTo>
                  <a:close/>
                  <a:moveTo>
                    <a:pt x="2325577" y="101389"/>
                  </a:moveTo>
                  <a:cubicBezTo>
                    <a:pt x="2312753" y="98773"/>
                    <a:pt x="2300245" y="107045"/>
                    <a:pt x="2297623" y="119867"/>
                  </a:cubicBezTo>
                  <a:cubicBezTo>
                    <a:pt x="2295002" y="132688"/>
                    <a:pt x="2303277" y="145204"/>
                    <a:pt x="2316101" y="147820"/>
                  </a:cubicBezTo>
                  <a:lnTo>
                    <a:pt x="2316101" y="149747"/>
                  </a:lnTo>
                  <a:lnTo>
                    <a:pt x="2342222" y="134649"/>
                  </a:lnTo>
                  <a:cubicBezTo>
                    <a:pt x="2343044" y="132960"/>
                    <a:pt x="2343644" y="131178"/>
                    <a:pt x="2344054" y="129343"/>
                  </a:cubicBezTo>
                  <a:cubicBezTo>
                    <a:pt x="2346771" y="116542"/>
                    <a:pt x="2338558" y="103974"/>
                    <a:pt x="2325767" y="101271"/>
                  </a:cubicBezTo>
                  <a:cubicBezTo>
                    <a:pt x="2325703" y="101258"/>
                    <a:pt x="2325640" y="101244"/>
                    <a:pt x="2325577" y="101231"/>
                  </a:cubicBezTo>
                  <a:close/>
                  <a:moveTo>
                    <a:pt x="2320839" y="138818"/>
                  </a:moveTo>
                  <a:cubicBezTo>
                    <a:pt x="2312974" y="138818"/>
                    <a:pt x="2306626" y="132455"/>
                    <a:pt x="2306626" y="124605"/>
                  </a:cubicBezTo>
                  <a:cubicBezTo>
                    <a:pt x="2306626" y="116755"/>
                    <a:pt x="2312974" y="110391"/>
                    <a:pt x="2320839" y="110391"/>
                  </a:cubicBezTo>
                  <a:cubicBezTo>
                    <a:pt x="2328704" y="110391"/>
                    <a:pt x="2335052" y="116755"/>
                    <a:pt x="2335052" y="124605"/>
                  </a:cubicBezTo>
                  <a:cubicBezTo>
                    <a:pt x="2334958" y="132393"/>
                    <a:pt x="2328641" y="138661"/>
                    <a:pt x="2320839" y="138660"/>
                  </a:cubicBezTo>
                  <a:close/>
                  <a:moveTo>
                    <a:pt x="297314" y="584174"/>
                  </a:moveTo>
                  <a:cubicBezTo>
                    <a:pt x="299936" y="571353"/>
                    <a:pt x="291660" y="558842"/>
                    <a:pt x="278837" y="556230"/>
                  </a:cubicBezTo>
                  <a:cubicBezTo>
                    <a:pt x="266013" y="553615"/>
                    <a:pt x="253505" y="561890"/>
                    <a:pt x="250884" y="574711"/>
                  </a:cubicBezTo>
                  <a:cubicBezTo>
                    <a:pt x="248294" y="587525"/>
                    <a:pt x="256537" y="600033"/>
                    <a:pt x="269361" y="602651"/>
                  </a:cubicBezTo>
                  <a:lnTo>
                    <a:pt x="269361" y="963042"/>
                  </a:lnTo>
                  <a:lnTo>
                    <a:pt x="345166" y="963042"/>
                  </a:lnTo>
                  <a:lnTo>
                    <a:pt x="345166" y="1010894"/>
                  </a:lnTo>
                  <a:cubicBezTo>
                    <a:pt x="332342" y="1013509"/>
                    <a:pt x="324067" y="1026023"/>
                    <a:pt x="326689" y="1038841"/>
                  </a:cubicBezTo>
                  <a:cubicBezTo>
                    <a:pt x="329310" y="1051661"/>
                    <a:pt x="341818" y="1059930"/>
                    <a:pt x="354642" y="1057315"/>
                  </a:cubicBezTo>
                  <a:cubicBezTo>
                    <a:pt x="367466" y="1054700"/>
                    <a:pt x="375741" y="1042185"/>
                    <a:pt x="373119" y="1029365"/>
                  </a:cubicBezTo>
                  <a:cubicBezTo>
                    <a:pt x="371224" y="1020063"/>
                    <a:pt x="363960" y="1012792"/>
                    <a:pt x="354642" y="1010894"/>
                  </a:cubicBezTo>
                  <a:lnTo>
                    <a:pt x="354642" y="953566"/>
                  </a:lnTo>
                  <a:lnTo>
                    <a:pt x="278837" y="953566"/>
                  </a:lnTo>
                  <a:lnTo>
                    <a:pt x="278837" y="602493"/>
                  </a:lnTo>
                  <a:cubicBezTo>
                    <a:pt x="288154" y="600604"/>
                    <a:pt x="295419" y="593327"/>
                    <a:pt x="297314" y="584016"/>
                  </a:cubicBezTo>
                  <a:close/>
                  <a:moveTo>
                    <a:pt x="364118" y="1034267"/>
                  </a:moveTo>
                  <a:cubicBezTo>
                    <a:pt x="364118" y="1042116"/>
                    <a:pt x="357769" y="1048480"/>
                    <a:pt x="349904" y="1048480"/>
                  </a:cubicBezTo>
                  <a:cubicBezTo>
                    <a:pt x="342039" y="1048480"/>
                    <a:pt x="335691" y="1042116"/>
                    <a:pt x="335691" y="1034267"/>
                  </a:cubicBezTo>
                  <a:cubicBezTo>
                    <a:pt x="335691" y="1026418"/>
                    <a:pt x="342039" y="1020053"/>
                    <a:pt x="349904" y="1020053"/>
                  </a:cubicBezTo>
                  <a:cubicBezTo>
                    <a:pt x="357706" y="1020053"/>
                    <a:pt x="364023" y="1026320"/>
                    <a:pt x="364118" y="1034109"/>
                  </a:cubicBezTo>
                  <a:close/>
                  <a:moveTo>
                    <a:pt x="274099" y="593649"/>
                  </a:moveTo>
                  <a:cubicBezTo>
                    <a:pt x="266234" y="593649"/>
                    <a:pt x="259886" y="587285"/>
                    <a:pt x="259886" y="579436"/>
                  </a:cubicBezTo>
                  <a:cubicBezTo>
                    <a:pt x="259886" y="571587"/>
                    <a:pt x="266234" y="565222"/>
                    <a:pt x="274099" y="565222"/>
                  </a:cubicBezTo>
                  <a:cubicBezTo>
                    <a:pt x="281964" y="565222"/>
                    <a:pt x="288312" y="571587"/>
                    <a:pt x="288312" y="579436"/>
                  </a:cubicBezTo>
                  <a:cubicBezTo>
                    <a:pt x="288218" y="587225"/>
                    <a:pt x="281901" y="593491"/>
                    <a:pt x="274099" y="593491"/>
                  </a:cubicBezTo>
                  <a:close/>
                  <a:moveTo>
                    <a:pt x="1055366" y="508368"/>
                  </a:moveTo>
                  <a:cubicBezTo>
                    <a:pt x="1057988" y="495548"/>
                    <a:pt x="1049713" y="483031"/>
                    <a:pt x="1036889" y="480415"/>
                  </a:cubicBezTo>
                  <a:cubicBezTo>
                    <a:pt x="1024065" y="477800"/>
                    <a:pt x="1011557" y="486072"/>
                    <a:pt x="1008935" y="498893"/>
                  </a:cubicBezTo>
                  <a:lnTo>
                    <a:pt x="600535" y="498893"/>
                  </a:lnTo>
                  <a:cubicBezTo>
                    <a:pt x="597914" y="486075"/>
                    <a:pt x="585406" y="477803"/>
                    <a:pt x="572582" y="480422"/>
                  </a:cubicBezTo>
                  <a:cubicBezTo>
                    <a:pt x="559758" y="483037"/>
                    <a:pt x="551483" y="495551"/>
                    <a:pt x="554104" y="508368"/>
                  </a:cubicBezTo>
                  <a:cubicBezTo>
                    <a:pt x="556726" y="521186"/>
                    <a:pt x="569234" y="529458"/>
                    <a:pt x="582058" y="526840"/>
                  </a:cubicBezTo>
                  <a:cubicBezTo>
                    <a:pt x="591375" y="524941"/>
                    <a:pt x="598640" y="517670"/>
                    <a:pt x="600535" y="508368"/>
                  </a:cubicBezTo>
                  <a:lnTo>
                    <a:pt x="1008935" y="508368"/>
                  </a:lnTo>
                  <a:cubicBezTo>
                    <a:pt x="1011525" y="521189"/>
                    <a:pt x="1024033" y="529474"/>
                    <a:pt x="1036857" y="526871"/>
                  </a:cubicBezTo>
                  <a:cubicBezTo>
                    <a:pt x="1046175" y="524976"/>
                    <a:pt x="1053471" y="517689"/>
                    <a:pt x="1055366" y="508368"/>
                  </a:cubicBezTo>
                  <a:close/>
                  <a:moveTo>
                    <a:pt x="577320" y="517844"/>
                  </a:moveTo>
                  <a:cubicBezTo>
                    <a:pt x="569455" y="517844"/>
                    <a:pt x="563106" y="511480"/>
                    <a:pt x="563106" y="503631"/>
                  </a:cubicBezTo>
                  <a:cubicBezTo>
                    <a:pt x="563106" y="495782"/>
                    <a:pt x="569455" y="489417"/>
                    <a:pt x="577320" y="489417"/>
                  </a:cubicBezTo>
                  <a:cubicBezTo>
                    <a:pt x="585185" y="489417"/>
                    <a:pt x="591533" y="495782"/>
                    <a:pt x="591533" y="503631"/>
                  </a:cubicBezTo>
                  <a:cubicBezTo>
                    <a:pt x="591438" y="511420"/>
                    <a:pt x="585121" y="517686"/>
                    <a:pt x="577320" y="517686"/>
                  </a:cubicBezTo>
                  <a:close/>
                  <a:moveTo>
                    <a:pt x="1017937" y="503631"/>
                  </a:moveTo>
                  <a:cubicBezTo>
                    <a:pt x="1017937" y="495782"/>
                    <a:pt x="1024286" y="489417"/>
                    <a:pt x="1032151" y="489417"/>
                  </a:cubicBezTo>
                  <a:cubicBezTo>
                    <a:pt x="1040016" y="489417"/>
                    <a:pt x="1046364" y="495782"/>
                    <a:pt x="1046364" y="503631"/>
                  </a:cubicBezTo>
                  <a:cubicBezTo>
                    <a:pt x="1046364" y="511480"/>
                    <a:pt x="1040016" y="517844"/>
                    <a:pt x="1032151" y="517844"/>
                  </a:cubicBezTo>
                  <a:cubicBezTo>
                    <a:pt x="1024318" y="517863"/>
                    <a:pt x="1017969" y="511527"/>
                    <a:pt x="1017937" y="503694"/>
                  </a:cubicBezTo>
                  <a:cubicBezTo>
                    <a:pt x="1017937" y="503621"/>
                    <a:pt x="1017937" y="503545"/>
                    <a:pt x="1017937" y="503473"/>
                  </a:cubicBezTo>
                  <a:close/>
                  <a:moveTo>
                    <a:pt x="51421" y="0"/>
                  </a:moveTo>
                  <a:lnTo>
                    <a:pt x="41946" y="0"/>
                  </a:lnTo>
                  <a:lnTo>
                    <a:pt x="41946" y="119709"/>
                  </a:lnTo>
                  <a:lnTo>
                    <a:pt x="0" y="119709"/>
                  </a:lnTo>
                  <a:lnTo>
                    <a:pt x="0" y="129185"/>
                  </a:lnTo>
                  <a:lnTo>
                    <a:pt x="51421" y="129185"/>
                  </a:lnTo>
                  <a:close/>
                  <a:moveTo>
                    <a:pt x="1264304" y="299273"/>
                  </a:moveTo>
                  <a:cubicBezTo>
                    <a:pt x="1277128" y="296656"/>
                    <a:pt x="1285403" y="284143"/>
                    <a:pt x="1282781" y="271324"/>
                  </a:cubicBezTo>
                  <a:cubicBezTo>
                    <a:pt x="1280160" y="258505"/>
                    <a:pt x="1267652" y="250235"/>
                    <a:pt x="1254829" y="252852"/>
                  </a:cubicBezTo>
                  <a:cubicBezTo>
                    <a:pt x="1242005" y="255468"/>
                    <a:pt x="1233730" y="267981"/>
                    <a:pt x="1236351" y="280800"/>
                  </a:cubicBezTo>
                  <a:cubicBezTo>
                    <a:pt x="1238246" y="290103"/>
                    <a:pt x="1245511" y="297374"/>
                    <a:pt x="1254829" y="299273"/>
                  </a:cubicBezTo>
                  <a:lnTo>
                    <a:pt x="1254829" y="387712"/>
                  </a:lnTo>
                  <a:lnTo>
                    <a:pt x="1027413" y="615127"/>
                  </a:lnTo>
                  <a:lnTo>
                    <a:pt x="1027413" y="893522"/>
                  </a:lnTo>
                  <a:lnTo>
                    <a:pt x="1036889" y="888058"/>
                  </a:lnTo>
                  <a:lnTo>
                    <a:pt x="1036889" y="619076"/>
                  </a:lnTo>
                  <a:lnTo>
                    <a:pt x="1264304" y="391660"/>
                  </a:lnTo>
                  <a:close/>
                  <a:moveTo>
                    <a:pt x="1245353" y="276057"/>
                  </a:moveTo>
                  <a:cubicBezTo>
                    <a:pt x="1245353" y="268207"/>
                    <a:pt x="1251702" y="261844"/>
                    <a:pt x="1259566" y="261844"/>
                  </a:cubicBezTo>
                  <a:cubicBezTo>
                    <a:pt x="1267431" y="261844"/>
                    <a:pt x="1273780" y="268207"/>
                    <a:pt x="1273780" y="276057"/>
                  </a:cubicBezTo>
                  <a:cubicBezTo>
                    <a:pt x="1273780" y="283907"/>
                    <a:pt x="1267431" y="290271"/>
                    <a:pt x="1259566" y="290271"/>
                  </a:cubicBezTo>
                  <a:cubicBezTo>
                    <a:pt x="1251733" y="290288"/>
                    <a:pt x="1245385" y="283953"/>
                    <a:pt x="1245353" y="276120"/>
                  </a:cubicBezTo>
                  <a:cubicBezTo>
                    <a:pt x="1245353" y="276099"/>
                    <a:pt x="1245353" y="276078"/>
                    <a:pt x="1245353" y="276057"/>
                  </a:cubicBezTo>
                  <a:close/>
                  <a:moveTo>
                    <a:pt x="724192" y="71857"/>
                  </a:moveTo>
                  <a:lnTo>
                    <a:pt x="724192" y="347125"/>
                  </a:lnTo>
                  <a:lnTo>
                    <a:pt x="494850" y="347125"/>
                  </a:lnTo>
                  <a:lnTo>
                    <a:pt x="345166" y="496777"/>
                  </a:lnTo>
                  <a:lnTo>
                    <a:pt x="345166" y="859283"/>
                  </a:lnTo>
                  <a:cubicBezTo>
                    <a:pt x="332342" y="861899"/>
                    <a:pt x="324067" y="874413"/>
                    <a:pt x="326689" y="887230"/>
                  </a:cubicBezTo>
                  <a:cubicBezTo>
                    <a:pt x="329310" y="900051"/>
                    <a:pt x="341818" y="908320"/>
                    <a:pt x="354642" y="905705"/>
                  </a:cubicBezTo>
                  <a:cubicBezTo>
                    <a:pt x="367466" y="903089"/>
                    <a:pt x="375741" y="890575"/>
                    <a:pt x="373119" y="877755"/>
                  </a:cubicBezTo>
                  <a:cubicBezTo>
                    <a:pt x="371224" y="868453"/>
                    <a:pt x="363960" y="861182"/>
                    <a:pt x="354642" y="859283"/>
                  </a:cubicBezTo>
                  <a:lnTo>
                    <a:pt x="354642" y="500662"/>
                  </a:lnTo>
                  <a:lnTo>
                    <a:pt x="498735" y="356600"/>
                  </a:lnTo>
                  <a:lnTo>
                    <a:pt x="733668" y="356600"/>
                  </a:lnTo>
                  <a:lnTo>
                    <a:pt x="733668" y="71857"/>
                  </a:lnTo>
                  <a:cubicBezTo>
                    <a:pt x="746492" y="69240"/>
                    <a:pt x="754767" y="56728"/>
                    <a:pt x="752145" y="43909"/>
                  </a:cubicBezTo>
                  <a:cubicBezTo>
                    <a:pt x="749524" y="31090"/>
                    <a:pt x="737016" y="22819"/>
                    <a:pt x="724192" y="25436"/>
                  </a:cubicBezTo>
                  <a:cubicBezTo>
                    <a:pt x="711368" y="28053"/>
                    <a:pt x="703093" y="40566"/>
                    <a:pt x="705714" y="53384"/>
                  </a:cubicBezTo>
                  <a:cubicBezTo>
                    <a:pt x="707610" y="62687"/>
                    <a:pt x="714875" y="69958"/>
                    <a:pt x="724192" y="71857"/>
                  </a:cubicBezTo>
                  <a:close/>
                  <a:moveTo>
                    <a:pt x="364118" y="882499"/>
                  </a:moveTo>
                  <a:cubicBezTo>
                    <a:pt x="364118" y="890348"/>
                    <a:pt x="357769" y="896712"/>
                    <a:pt x="349904" y="896712"/>
                  </a:cubicBezTo>
                  <a:cubicBezTo>
                    <a:pt x="342039" y="896712"/>
                    <a:pt x="335691" y="890348"/>
                    <a:pt x="335691" y="882499"/>
                  </a:cubicBezTo>
                  <a:cubicBezTo>
                    <a:pt x="335691" y="874650"/>
                    <a:pt x="342039" y="868285"/>
                    <a:pt x="349904" y="868285"/>
                  </a:cubicBezTo>
                  <a:cubicBezTo>
                    <a:pt x="357769" y="868285"/>
                    <a:pt x="364118" y="874650"/>
                    <a:pt x="364118" y="882499"/>
                  </a:cubicBezTo>
                  <a:close/>
                  <a:moveTo>
                    <a:pt x="728930" y="34428"/>
                  </a:moveTo>
                  <a:cubicBezTo>
                    <a:pt x="736795" y="34428"/>
                    <a:pt x="743144" y="40792"/>
                    <a:pt x="743144" y="48642"/>
                  </a:cubicBezTo>
                  <a:cubicBezTo>
                    <a:pt x="743144" y="56492"/>
                    <a:pt x="736795" y="62855"/>
                    <a:pt x="728930" y="62855"/>
                  </a:cubicBezTo>
                  <a:cubicBezTo>
                    <a:pt x="721065" y="62855"/>
                    <a:pt x="714717" y="56492"/>
                    <a:pt x="714717" y="48642"/>
                  </a:cubicBezTo>
                  <a:cubicBezTo>
                    <a:pt x="714685" y="40809"/>
                    <a:pt x="721034" y="34446"/>
                    <a:pt x="728867" y="34428"/>
                  </a:cubicBezTo>
                  <a:cubicBezTo>
                    <a:pt x="728898" y="34428"/>
                    <a:pt x="728898" y="34428"/>
                    <a:pt x="728930" y="34428"/>
                  </a:cubicBezTo>
                  <a:close/>
                  <a:moveTo>
                    <a:pt x="127226" y="0"/>
                  </a:moveTo>
                  <a:lnTo>
                    <a:pt x="117751" y="0"/>
                  </a:lnTo>
                  <a:lnTo>
                    <a:pt x="117751" y="195514"/>
                  </a:lnTo>
                  <a:lnTo>
                    <a:pt x="0" y="195514"/>
                  </a:lnTo>
                  <a:lnTo>
                    <a:pt x="0" y="204990"/>
                  </a:lnTo>
                  <a:lnTo>
                    <a:pt x="127226" y="204990"/>
                  </a:lnTo>
                  <a:close/>
                  <a:moveTo>
                    <a:pt x="193556" y="1133130"/>
                  </a:moveTo>
                  <a:cubicBezTo>
                    <a:pt x="206380" y="1135748"/>
                    <a:pt x="218888" y="1127479"/>
                    <a:pt x="221509" y="1114662"/>
                  </a:cubicBezTo>
                  <a:cubicBezTo>
                    <a:pt x="221509" y="1114658"/>
                    <a:pt x="221509" y="1114655"/>
                    <a:pt x="221509" y="1114652"/>
                  </a:cubicBezTo>
                  <a:lnTo>
                    <a:pt x="506252" y="1114652"/>
                  </a:lnTo>
                  <a:lnTo>
                    <a:pt x="506252" y="754104"/>
                  </a:lnTo>
                  <a:cubicBezTo>
                    <a:pt x="519076" y="751488"/>
                    <a:pt x="527351" y="738974"/>
                    <a:pt x="524729" y="726157"/>
                  </a:cubicBezTo>
                  <a:cubicBezTo>
                    <a:pt x="522108" y="713336"/>
                    <a:pt x="509601" y="705067"/>
                    <a:pt x="496777" y="707682"/>
                  </a:cubicBezTo>
                  <a:cubicBezTo>
                    <a:pt x="483953" y="710301"/>
                    <a:pt x="475678" y="722812"/>
                    <a:pt x="478299" y="735632"/>
                  </a:cubicBezTo>
                  <a:cubicBezTo>
                    <a:pt x="480194" y="744934"/>
                    <a:pt x="487459" y="752205"/>
                    <a:pt x="496777" y="754104"/>
                  </a:cubicBezTo>
                  <a:lnTo>
                    <a:pt x="496777" y="1105176"/>
                  </a:lnTo>
                  <a:lnTo>
                    <a:pt x="221509" y="1105176"/>
                  </a:lnTo>
                  <a:cubicBezTo>
                    <a:pt x="218888" y="1092359"/>
                    <a:pt x="206380" y="1084090"/>
                    <a:pt x="193556" y="1086711"/>
                  </a:cubicBezTo>
                  <a:cubicBezTo>
                    <a:pt x="180732" y="1089330"/>
                    <a:pt x="172457" y="1101847"/>
                    <a:pt x="175079" y="1114665"/>
                  </a:cubicBezTo>
                  <a:cubicBezTo>
                    <a:pt x="177005" y="1123963"/>
                    <a:pt x="184270" y="1131228"/>
                    <a:pt x="193556" y="1133130"/>
                  </a:cubicBezTo>
                  <a:close/>
                  <a:moveTo>
                    <a:pt x="487301" y="730888"/>
                  </a:moveTo>
                  <a:cubicBezTo>
                    <a:pt x="487301" y="723039"/>
                    <a:pt x="493650" y="716675"/>
                    <a:pt x="501515" y="716675"/>
                  </a:cubicBezTo>
                  <a:cubicBezTo>
                    <a:pt x="509379" y="716675"/>
                    <a:pt x="515728" y="723039"/>
                    <a:pt x="515728" y="730888"/>
                  </a:cubicBezTo>
                  <a:cubicBezTo>
                    <a:pt x="515728" y="738737"/>
                    <a:pt x="509379" y="745102"/>
                    <a:pt x="501515" y="745102"/>
                  </a:cubicBezTo>
                  <a:cubicBezTo>
                    <a:pt x="493681" y="745121"/>
                    <a:pt x="487333" y="738785"/>
                    <a:pt x="487301" y="730951"/>
                  </a:cubicBezTo>
                  <a:cubicBezTo>
                    <a:pt x="487301" y="730929"/>
                    <a:pt x="487301" y="730910"/>
                    <a:pt x="487301" y="730888"/>
                  </a:cubicBezTo>
                  <a:close/>
                  <a:moveTo>
                    <a:pt x="198294" y="1095701"/>
                  </a:moveTo>
                  <a:cubicBezTo>
                    <a:pt x="206159" y="1095701"/>
                    <a:pt x="212507" y="1102065"/>
                    <a:pt x="212507" y="1109914"/>
                  </a:cubicBezTo>
                  <a:cubicBezTo>
                    <a:pt x="212507" y="1117763"/>
                    <a:pt x="206159" y="1124128"/>
                    <a:pt x="198294" y="1124128"/>
                  </a:cubicBezTo>
                  <a:cubicBezTo>
                    <a:pt x="190429" y="1124128"/>
                    <a:pt x="184080" y="1117763"/>
                    <a:pt x="184080" y="1109914"/>
                  </a:cubicBezTo>
                  <a:cubicBezTo>
                    <a:pt x="184049" y="1102081"/>
                    <a:pt x="190397" y="1095720"/>
                    <a:pt x="198231" y="1095701"/>
                  </a:cubicBezTo>
                  <a:cubicBezTo>
                    <a:pt x="198262" y="1095701"/>
                    <a:pt x="198262" y="1095701"/>
                    <a:pt x="198294" y="1095701"/>
                  </a:cubicBezTo>
                  <a:close/>
                  <a:moveTo>
                    <a:pt x="1340109" y="223467"/>
                  </a:moveTo>
                  <a:cubicBezTo>
                    <a:pt x="1352933" y="220851"/>
                    <a:pt x="1361208" y="208338"/>
                    <a:pt x="1358586" y="195519"/>
                  </a:cubicBezTo>
                  <a:cubicBezTo>
                    <a:pt x="1355965" y="182700"/>
                    <a:pt x="1343458" y="174430"/>
                    <a:pt x="1330634" y="177046"/>
                  </a:cubicBezTo>
                  <a:cubicBezTo>
                    <a:pt x="1317810" y="179663"/>
                    <a:pt x="1309535" y="192176"/>
                    <a:pt x="1312156" y="204995"/>
                  </a:cubicBezTo>
                  <a:cubicBezTo>
                    <a:pt x="1314051" y="214298"/>
                    <a:pt x="1321316" y="221568"/>
                    <a:pt x="1330634" y="223467"/>
                  </a:cubicBezTo>
                  <a:lnTo>
                    <a:pt x="1330634" y="425615"/>
                  </a:lnTo>
                  <a:lnTo>
                    <a:pt x="1103218" y="653030"/>
                  </a:lnTo>
                  <a:lnTo>
                    <a:pt x="1103218" y="849744"/>
                  </a:lnTo>
                  <a:lnTo>
                    <a:pt x="1112694" y="844280"/>
                  </a:lnTo>
                  <a:lnTo>
                    <a:pt x="1112694" y="656978"/>
                  </a:lnTo>
                  <a:lnTo>
                    <a:pt x="1340109" y="429563"/>
                  </a:lnTo>
                  <a:close/>
                  <a:moveTo>
                    <a:pt x="1321158" y="200252"/>
                  </a:moveTo>
                  <a:cubicBezTo>
                    <a:pt x="1321158" y="192402"/>
                    <a:pt x="1327507" y="186039"/>
                    <a:pt x="1335372" y="186039"/>
                  </a:cubicBezTo>
                  <a:cubicBezTo>
                    <a:pt x="1343236" y="186039"/>
                    <a:pt x="1349585" y="192402"/>
                    <a:pt x="1349585" y="200252"/>
                  </a:cubicBezTo>
                  <a:cubicBezTo>
                    <a:pt x="1349585" y="208102"/>
                    <a:pt x="1343236" y="214465"/>
                    <a:pt x="1335372" y="214465"/>
                  </a:cubicBezTo>
                  <a:cubicBezTo>
                    <a:pt x="1327538" y="214483"/>
                    <a:pt x="1321190" y="208148"/>
                    <a:pt x="1321158" y="200315"/>
                  </a:cubicBezTo>
                  <a:cubicBezTo>
                    <a:pt x="1321158" y="200294"/>
                    <a:pt x="1321158" y="200273"/>
                    <a:pt x="1321158" y="200252"/>
                  </a:cubicBezTo>
                  <a:close/>
                  <a:moveTo>
                    <a:pt x="961083" y="859283"/>
                  </a:moveTo>
                  <a:lnTo>
                    <a:pt x="961083" y="650345"/>
                  </a:lnTo>
                  <a:lnTo>
                    <a:pt x="903755" y="650345"/>
                  </a:lnTo>
                  <a:cubicBezTo>
                    <a:pt x="901134" y="637528"/>
                    <a:pt x="888627" y="629256"/>
                    <a:pt x="875803" y="631874"/>
                  </a:cubicBezTo>
                  <a:cubicBezTo>
                    <a:pt x="862979" y="634489"/>
                    <a:pt x="854704" y="647004"/>
                    <a:pt x="857325" y="659821"/>
                  </a:cubicBezTo>
                  <a:cubicBezTo>
                    <a:pt x="859947" y="672638"/>
                    <a:pt x="872454" y="680911"/>
                    <a:pt x="885278" y="678292"/>
                  </a:cubicBezTo>
                  <a:cubicBezTo>
                    <a:pt x="894596" y="676394"/>
                    <a:pt x="901861" y="669123"/>
                    <a:pt x="903755" y="659821"/>
                  </a:cubicBezTo>
                  <a:lnTo>
                    <a:pt x="951608" y="659821"/>
                  </a:lnTo>
                  <a:lnTo>
                    <a:pt x="951608" y="859283"/>
                  </a:lnTo>
                  <a:cubicBezTo>
                    <a:pt x="938784" y="861899"/>
                    <a:pt x="930509" y="874413"/>
                    <a:pt x="933130" y="887230"/>
                  </a:cubicBezTo>
                  <a:cubicBezTo>
                    <a:pt x="935752" y="900051"/>
                    <a:pt x="948260" y="908320"/>
                    <a:pt x="961083" y="905705"/>
                  </a:cubicBezTo>
                  <a:cubicBezTo>
                    <a:pt x="973907" y="903089"/>
                    <a:pt x="982182" y="890575"/>
                    <a:pt x="979561" y="877755"/>
                  </a:cubicBezTo>
                  <a:cubicBezTo>
                    <a:pt x="977666" y="868453"/>
                    <a:pt x="970401" y="861182"/>
                    <a:pt x="961083" y="859283"/>
                  </a:cubicBezTo>
                  <a:close/>
                  <a:moveTo>
                    <a:pt x="880540" y="669297"/>
                  </a:moveTo>
                  <a:cubicBezTo>
                    <a:pt x="872676" y="669297"/>
                    <a:pt x="866327" y="662932"/>
                    <a:pt x="866327" y="655083"/>
                  </a:cubicBezTo>
                  <a:cubicBezTo>
                    <a:pt x="866327" y="647234"/>
                    <a:pt x="872676" y="640870"/>
                    <a:pt x="880540" y="640870"/>
                  </a:cubicBezTo>
                  <a:cubicBezTo>
                    <a:pt x="888405" y="640870"/>
                    <a:pt x="894754" y="647234"/>
                    <a:pt x="894754" y="655083"/>
                  </a:cubicBezTo>
                  <a:cubicBezTo>
                    <a:pt x="894754" y="662932"/>
                    <a:pt x="888405" y="669297"/>
                    <a:pt x="880540" y="669297"/>
                  </a:cubicBezTo>
                  <a:close/>
                  <a:moveTo>
                    <a:pt x="956346" y="896712"/>
                  </a:moveTo>
                  <a:cubicBezTo>
                    <a:pt x="948481" y="896712"/>
                    <a:pt x="942132" y="890348"/>
                    <a:pt x="942132" y="882499"/>
                  </a:cubicBezTo>
                  <a:cubicBezTo>
                    <a:pt x="942132" y="874650"/>
                    <a:pt x="948481" y="868285"/>
                    <a:pt x="956346" y="868285"/>
                  </a:cubicBezTo>
                  <a:cubicBezTo>
                    <a:pt x="964210" y="868285"/>
                    <a:pt x="970559" y="874650"/>
                    <a:pt x="970559" y="882499"/>
                  </a:cubicBezTo>
                  <a:cubicBezTo>
                    <a:pt x="970559" y="890348"/>
                    <a:pt x="964210" y="896712"/>
                    <a:pt x="956346" y="896712"/>
                  </a:cubicBezTo>
                  <a:close/>
                  <a:moveTo>
                    <a:pt x="430447" y="177037"/>
                  </a:moveTo>
                  <a:cubicBezTo>
                    <a:pt x="417623" y="174423"/>
                    <a:pt x="405116" y="182697"/>
                    <a:pt x="402494" y="195516"/>
                  </a:cubicBezTo>
                  <a:cubicBezTo>
                    <a:pt x="399904" y="208335"/>
                    <a:pt x="408148" y="220846"/>
                    <a:pt x="420972" y="223460"/>
                  </a:cubicBezTo>
                  <a:cubicBezTo>
                    <a:pt x="433795" y="226073"/>
                    <a:pt x="446303" y="217805"/>
                    <a:pt x="448924" y="204990"/>
                  </a:cubicBezTo>
                  <a:lnTo>
                    <a:pt x="582058" y="204990"/>
                  </a:lnTo>
                  <a:lnTo>
                    <a:pt x="582058" y="0"/>
                  </a:lnTo>
                  <a:lnTo>
                    <a:pt x="572582" y="0"/>
                  </a:lnTo>
                  <a:lnTo>
                    <a:pt x="572582" y="195514"/>
                  </a:lnTo>
                  <a:lnTo>
                    <a:pt x="448924" y="195514"/>
                  </a:lnTo>
                  <a:cubicBezTo>
                    <a:pt x="447030" y="186204"/>
                    <a:pt x="439765" y="178927"/>
                    <a:pt x="430447" y="177037"/>
                  </a:cubicBezTo>
                  <a:close/>
                  <a:moveTo>
                    <a:pt x="425709" y="214465"/>
                  </a:moveTo>
                  <a:cubicBezTo>
                    <a:pt x="417845" y="214465"/>
                    <a:pt x="411496" y="208102"/>
                    <a:pt x="411496" y="200252"/>
                  </a:cubicBezTo>
                  <a:cubicBezTo>
                    <a:pt x="411496" y="192402"/>
                    <a:pt x="417845" y="186039"/>
                    <a:pt x="425709" y="186039"/>
                  </a:cubicBezTo>
                  <a:cubicBezTo>
                    <a:pt x="433574" y="186039"/>
                    <a:pt x="439923" y="192402"/>
                    <a:pt x="439923" y="200252"/>
                  </a:cubicBezTo>
                  <a:cubicBezTo>
                    <a:pt x="439923" y="208102"/>
                    <a:pt x="433574" y="214465"/>
                    <a:pt x="425709" y="214465"/>
                  </a:cubicBezTo>
                  <a:close/>
                  <a:moveTo>
                    <a:pt x="145704" y="347125"/>
                  </a:moveTo>
                  <a:cubicBezTo>
                    <a:pt x="143082" y="334307"/>
                    <a:pt x="130574" y="326035"/>
                    <a:pt x="117751" y="328653"/>
                  </a:cubicBezTo>
                  <a:cubicBezTo>
                    <a:pt x="104927" y="331269"/>
                    <a:pt x="96652" y="343783"/>
                    <a:pt x="99273" y="356600"/>
                  </a:cubicBezTo>
                  <a:cubicBezTo>
                    <a:pt x="101895" y="369418"/>
                    <a:pt x="114403" y="377690"/>
                    <a:pt x="127226" y="375071"/>
                  </a:cubicBezTo>
                  <a:cubicBezTo>
                    <a:pt x="136544" y="373173"/>
                    <a:pt x="143809" y="365902"/>
                    <a:pt x="145704" y="356600"/>
                  </a:cubicBezTo>
                  <a:lnTo>
                    <a:pt x="278837" y="356600"/>
                  </a:lnTo>
                  <a:lnTo>
                    <a:pt x="278837" y="147662"/>
                  </a:lnTo>
                  <a:cubicBezTo>
                    <a:pt x="291660" y="145046"/>
                    <a:pt x="299936" y="132533"/>
                    <a:pt x="297314" y="119714"/>
                  </a:cubicBezTo>
                  <a:cubicBezTo>
                    <a:pt x="294693" y="106895"/>
                    <a:pt x="282185" y="98624"/>
                    <a:pt x="269361" y="101241"/>
                  </a:cubicBezTo>
                  <a:cubicBezTo>
                    <a:pt x="256537" y="103858"/>
                    <a:pt x="248262" y="116371"/>
                    <a:pt x="250884" y="129189"/>
                  </a:cubicBezTo>
                  <a:cubicBezTo>
                    <a:pt x="252779" y="138493"/>
                    <a:pt x="260043" y="145763"/>
                    <a:pt x="269361" y="147662"/>
                  </a:cubicBezTo>
                  <a:lnTo>
                    <a:pt x="269361" y="347125"/>
                  </a:lnTo>
                  <a:close/>
                  <a:moveTo>
                    <a:pt x="122489" y="366076"/>
                  </a:moveTo>
                  <a:cubicBezTo>
                    <a:pt x="114624" y="366076"/>
                    <a:pt x="108275" y="359711"/>
                    <a:pt x="108275" y="351862"/>
                  </a:cubicBezTo>
                  <a:cubicBezTo>
                    <a:pt x="108275" y="344013"/>
                    <a:pt x="114624" y="337649"/>
                    <a:pt x="122489" y="337649"/>
                  </a:cubicBezTo>
                  <a:cubicBezTo>
                    <a:pt x="130353" y="337649"/>
                    <a:pt x="136702" y="344013"/>
                    <a:pt x="136702" y="351862"/>
                  </a:cubicBezTo>
                  <a:cubicBezTo>
                    <a:pt x="136702" y="359711"/>
                    <a:pt x="130353" y="366076"/>
                    <a:pt x="122489" y="366076"/>
                  </a:cubicBezTo>
                  <a:close/>
                  <a:moveTo>
                    <a:pt x="259886" y="124447"/>
                  </a:moveTo>
                  <a:cubicBezTo>
                    <a:pt x="259886" y="116597"/>
                    <a:pt x="266234" y="110233"/>
                    <a:pt x="274099" y="110233"/>
                  </a:cubicBezTo>
                  <a:cubicBezTo>
                    <a:pt x="281964" y="110233"/>
                    <a:pt x="288312" y="116597"/>
                    <a:pt x="288312" y="124447"/>
                  </a:cubicBezTo>
                  <a:cubicBezTo>
                    <a:pt x="288312" y="132297"/>
                    <a:pt x="281964" y="138660"/>
                    <a:pt x="274099" y="138660"/>
                  </a:cubicBezTo>
                  <a:cubicBezTo>
                    <a:pt x="266266" y="138678"/>
                    <a:pt x="259917" y="132343"/>
                    <a:pt x="259886" y="124510"/>
                  </a:cubicBezTo>
                  <a:cubicBezTo>
                    <a:pt x="259886" y="124489"/>
                    <a:pt x="259886" y="124468"/>
                    <a:pt x="259886" y="124447"/>
                  </a:cubicBezTo>
                  <a:close/>
                  <a:moveTo>
                    <a:pt x="193556" y="71857"/>
                  </a:moveTo>
                  <a:cubicBezTo>
                    <a:pt x="206380" y="74476"/>
                    <a:pt x="218888" y="66207"/>
                    <a:pt x="221509" y="53389"/>
                  </a:cubicBezTo>
                  <a:cubicBezTo>
                    <a:pt x="221509" y="53386"/>
                    <a:pt x="221509" y="53383"/>
                    <a:pt x="221509" y="53379"/>
                  </a:cubicBezTo>
                  <a:lnTo>
                    <a:pt x="345166" y="53379"/>
                  </a:lnTo>
                  <a:lnTo>
                    <a:pt x="345166" y="252842"/>
                  </a:lnTo>
                  <a:cubicBezTo>
                    <a:pt x="332342" y="255458"/>
                    <a:pt x="324067" y="267971"/>
                    <a:pt x="326689" y="280790"/>
                  </a:cubicBezTo>
                  <a:cubicBezTo>
                    <a:pt x="329310" y="293609"/>
                    <a:pt x="341818" y="301880"/>
                    <a:pt x="354642" y="299263"/>
                  </a:cubicBezTo>
                  <a:cubicBezTo>
                    <a:pt x="367466" y="296646"/>
                    <a:pt x="375741" y="284133"/>
                    <a:pt x="373119" y="271315"/>
                  </a:cubicBezTo>
                  <a:cubicBezTo>
                    <a:pt x="371224" y="262011"/>
                    <a:pt x="363960" y="254741"/>
                    <a:pt x="354642" y="252842"/>
                  </a:cubicBezTo>
                  <a:lnTo>
                    <a:pt x="354642" y="43904"/>
                  </a:lnTo>
                  <a:lnTo>
                    <a:pt x="221509" y="43904"/>
                  </a:lnTo>
                  <a:cubicBezTo>
                    <a:pt x="218888" y="31086"/>
                    <a:pt x="206380" y="22818"/>
                    <a:pt x="193556" y="25438"/>
                  </a:cubicBezTo>
                  <a:cubicBezTo>
                    <a:pt x="180732" y="28058"/>
                    <a:pt x="172457" y="40573"/>
                    <a:pt x="175079" y="53391"/>
                  </a:cubicBezTo>
                  <a:cubicBezTo>
                    <a:pt x="177005" y="62690"/>
                    <a:pt x="184270" y="69956"/>
                    <a:pt x="193556" y="71857"/>
                  </a:cubicBezTo>
                  <a:close/>
                  <a:moveTo>
                    <a:pt x="364118" y="276057"/>
                  </a:moveTo>
                  <a:cubicBezTo>
                    <a:pt x="364118" y="283907"/>
                    <a:pt x="357769" y="290271"/>
                    <a:pt x="349904" y="290271"/>
                  </a:cubicBezTo>
                  <a:cubicBezTo>
                    <a:pt x="342039" y="290271"/>
                    <a:pt x="335691" y="283907"/>
                    <a:pt x="335691" y="276057"/>
                  </a:cubicBezTo>
                  <a:cubicBezTo>
                    <a:pt x="335691" y="268207"/>
                    <a:pt x="342039" y="261844"/>
                    <a:pt x="349904" y="261844"/>
                  </a:cubicBezTo>
                  <a:cubicBezTo>
                    <a:pt x="357769" y="261844"/>
                    <a:pt x="364118" y="268207"/>
                    <a:pt x="364118" y="276057"/>
                  </a:cubicBezTo>
                  <a:close/>
                  <a:moveTo>
                    <a:pt x="198294" y="34428"/>
                  </a:moveTo>
                  <a:cubicBezTo>
                    <a:pt x="206159" y="34428"/>
                    <a:pt x="212507" y="40792"/>
                    <a:pt x="212507" y="48642"/>
                  </a:cubicBezTo>
                  <a:cubicBezTo>
                    <a:pt x="212507" y="56492"/>
                    <a:pt x="206159" y="62855"/>
                    <a:pt x="198294" y="62855"/>
                  </a:cubicBezTo>
                  <a:cubicBezTo>
                    <a:pt x="190429" y="62855"/>
                    <a:pt x="184080" y="56492"/>
                    <a:pt x="184080" y="48642"/>
                  </a:cubicBezTo>
                  <a:cubicBezTo>
                    <a:pt x="184049" y="40809"/>
                    <a:pt x="190397" y="34446"/>
                    <a:pt x="198231" y="34428"/>
                  </a:cubicBezTo>
                  <a:cubicBezTo>
                    <a:pt x="198262" y="34428"/>
                    <a:pt x="198262" y="34428"/>
                    <a:pt x="198294" y="34428"/>
                  </a:cubicBezTo>
                  <a:close/>
                  <a:moveTo>
                    <a:pt x="648387" y="71857"/>
                  </a:moveTo>
                  <a:lnTo>
                    <a:pt x="648387" y="271319"/>
                  </a:lnTo>
                  <a:lnTo>
                    <a:pt x="463612" y="271319"/>
                  </a:lnTo>
                  <a:lnTo>
                    <a:pt x="312002" y="422930"/>
                  </a:lnTo>
                  <a:lnTo>
                    <a:pt x="221509" y="422930"/>
                  </a:lnTo>
                  <a:cubicBezTo>
                    <a:pt x="218888" y="410112"/>
                    <a:pt x="206380" y="401840"/>
                    <a:pt x="193556" y="404459"/>
                  </a:cubicBezTo>
                  <a:cubicBezTo>
                    <a:pt x="180732" y="407074"/>
                    <a:pt x="172457" y="419588"/>
                    <a:pt x="175079" y="432405"/>
                  </a:cubicBezTo>
                  <a:cubicBezTo>
                    <a:pt x="177700" y="445223"/>
                    <a:pt x="190208" y="453495"/>
                    <a:pt x="203032" y="450877"/>
                  </a:cubicBezTo>
                  <a:cubicBezTo>
                    <a:pt x="212349" y="448978"/>
                    <a:pt x="219614" y="441707"/>
                    <a:pt x="221509" y="432405"/>
                  </a:cubicBezTo>
                  <a:lnTo>
                    <a:pt x="315855" y="432405"/>
                  </a:lnTo>
                  <a:lnTo>
                    <a:pt x="467465" y="280795"/>
                  </a:lnTo>
                  <a:lnTo>
                    <a:pt x="657800" y="280795"/>
                  </a:lnTo>
                  <a:lnTo>
                    <a:pt x="657800" y="71857"/>
                  </a:lnTo>
                  <a:cubicBezTo>
                    <a:pt x="670623" y="69240"/>
                    <a:pt x="678898" y="56728"/>
                    <a:pt x="676277" y="43909"/>
                  </a:cubicBezTo>
                  <a:cubicBezTo>
                    <a:pt x="673656" y="31090"/>
                    <a:pt x="661148" y="22819"/>
                    <a:pt x="648324" y="25436"/>
                  </a:cubicBezTo>
                  <a:cubicBezTo>
                    <a:pt x="635500" y="28053"/>
                    <a:pt x="627225" y="40566"/>
                    <a:pt x="629846" y="53384"/>
                  </a:cubicBezTo>
                  <a:cubicBezTo>
                    <a:pt x="631741" y="62687"/>
                    <a:pt x="639006" y="69958"/>
                    <a:pt x="648324" y="71857"/>
                  </a:cubicBezTo>
                  <a:close/>
                  <a:moveTo>
                    <a:pt x="198294" y="441881"/>
                  </a:moveTo>
                  <a:cubicBezTo>
                    <a:pt x="190429" y="441881"/>
                    <a:pt x="184080" y="435517"/>
                    <a:pt x="184080" y="427668"/>
                  </a:cubicBezTo>
                  <a:cubicBezTo>
                    <a:pt x="184080" y="419819"/>
                    <a:pt x="190429" y="413454"/>
                    <a:pt x="198294" y="413454"/>
                  </a:cubicBezTo>
                  <a:cubicBezTo>
                    <a:pt x="206159" y="413454"/>
                    <a:pt x="212507" y="419819"/>
                    <a:pt x="212507" y="427668"/>
                  </a:cubicBezTo>
                  <a:cubicBezTo>
                    <a:pt x="212507" y="435517"/>
                    <a:pt x="206159" y="441881"/>
                    <a:pt x="198294" y="441881"/>
                  </a:cubicBezTo>
                  <a:close/>
                  <a:moveTo>
                    <a:pt x="653125" y="34428"/>
                  </a:moveTo>
                  <a:cubicBezTo>
                    <a:pt x="660990" y="34428"/>
                    <a:pt x="667338" y="40792"/>
                    <a:pt x="667338" y="48642"/>
                  </a:cubicBezTo>
                  <a:cubicBezTo>
                    <a:pt x="667338" y="56492"/>
                    <a:pt x="660990" y="62855"/>
                    <a:pt x="653125" y="62855"/>
                  </a:cubicBezTo>
                  <a:cubicBezTo>
                    <a:pt x="645260" y="62855"/>
                    <a:pt x="638911" y="56492"/>
                    <a:pt x="638911" y="48642"/>
                  </a:cubicBezTo>
                  <a:cubicBezTo>
                    <a:pt x="638880" y="40809"/>
                    <a:pt x="645229" y="34446"/>
                    <a:pt x="653062" y="34428"/>
                  </a:cubicBezTo>
                  <a:cubicBezTo>
                    <a:pt x="653093" y="34428"/>
                    <a:pt x="653093" y="34428"/>
                    <a:pt x="653125" y="34428"/>
                  </a:cubicBezTo>
                  <a:close/>
                  <a:moveTo>
                    <a:pt x="885278" y="935088"/>
                  </a:moveTo>
                  <a:cubicBezTo>
                    <a:pt x="872391" y="932754"/>
                    <a:pt x="860073" y="941298"/>
                    <a:pt x="857736" y="954169"/>
                  </a:cubicBezTo>
                  <a:cubicBezTo>
                    <a:pt x="855525" y="966472"/>
                    <a:pt x="863232" y="978389"/>
                    <a:pt x="875360" y="981393"/>
                  </a:cubicBezTo>
                  <a:lnTo>
                    <a:pt x="903155" y="965347"/>
                  </a:lnTo>
                  <a:cubicBezTo>
                    <a:pt x="903408" y="964592"/>
                    <a:pt x="903598" y="963822"/>
                    <a:pt x="903755" y="963042"/>
                  </a:cubicBezTo>
                  <a:lnTo>
                    <a:pt x="907167" y="963042"/>
                  </a:lnTo>
                  <a:lnTo>
                    <a:pt x="923560" y="953566"/>
                  </a:lnTo>
                  <a:lnTo>
                    <a:pt x="903755" y="953566"/>
                  </a:lnTo>
                  <a:cubicBezTo>
                    <a:pt x="901861" y="944255"/>
                    <a:pt x="894596" y="936977"/>
                    <a:pt x="885278" y="935088"/>
                  </a:cubicBezTo>
                  <a:close/>
                  <a:moveTo>
                    <a:pt x="880540" y="972517"/>
                  </a:moveTo>
                  <a:cubicBezTo>
                    <a:pt x="872676" y="972517"/>
                    <a:pt x="866327" y="966153"/>
                    <a:pt x="866327" y="958304"/>
                  </a:cubicBezTo>
                  <a:cubicBezTo>
                    <a:pt x="866327" y="950455"/>
                    <a:pt x="872676" y="944090"/>
                    <a:pt x="880540" y="944090"/>
                  </a:cubicBezTo>
                  <a:cubicBezTo>
                    <a:pt x="888405" y="944090"/>
                    <a:pt x="894754" y="950455"/>
                    <a:pt x="894754" y="958304"/>
                  </a:cubicBezTo>
                  <a:cubicBezTo>
                    <a:pt x="894754" y="966153"/>
                    <a:pt x="888405" y="972517"/>
                    <a:pt x="880540" y="972517"/>
                  </a:cubicBezTo>
                  <a:close/>
                  <a:moveTo>
                    <a:pt x="420972" y="71857"/>
                  </a:moveTo>
                  <a:lnTo>
                    <a:pt x="420972" y="129185"/>
                  </a:lnTo>
                  <a:lnTo>
                    <a:pt x="506252" y="129185"/>
                  </a:lnTo>
                  <a:lnTo>
                    <a:pt x="506252" y="0"/>
                  </a:lnTo>
                  <a:lnTo>
                    <a:pt x="496777" y="0"/>
                  </a:lnTo>
                  <a:lnTo>
                    <a:pt x="496777" y="119709"/>
                  </a:lnTo>
                  <a:lnTo>
                    <a:pt x="430447" y="119709"/>
                  </a:lnTo>
                  <a:lnTo>
                    <a:pt x="430447" y="71857"/>
                  </a:lnTo>
                  <a:cubicBezTo>
                    <a:pt x="443271" y="69240"/>
                    <a:pt x="451546" y="56728"/>
                    <a:pt x="448924" y="43909"/>
                  </a:cubicBezTo>
                  <a:cubicBezTo>
                    <a:pt x="446303" y="31090"/>
                    <a:pt x="433795" y="22819"/>
                    <a:pt x="420972" y="25436"/>
                  </a:cubicBezTo>
                  <a:cubicBezTo>
                    <a:pt x="408148" y="28053"/>
                    <a:pt x="399873" y="40566"/>
                    <a:pt x="402494" y="53384"/>
                  </a:cubicBezTo>
                  <a:cubicBezTo>
                    <a:pt x="404389" y="62687"/>
                    <a:pt x="411654" y="69958"/>
                    <a:pt x="420972" y="71857"/>
                  </a:cubicBezTo>
                  <a:close/>
                  <a:moveTo>
                    <a:pt x="425709" y="34428"/>
                  </a:moveTo>
                  <a:cubicBezTo>
                    <a:pt x="433574" y="34428"/>
                    <a:pt x="439923" y="40792"/>
                    <a:pt x="439923" y="48642"/>
                  </a:cubicBezTo>
                  <a:cubicBezTo>
                    <a:pt x="439923" y="56492"/>
                    <a:pt x="433574" y="62855"/>
                    <a:pt x="425709" y="62855"/>
                  </a:cubicBezTo>
                  <a:cubicBezTo>
                    <a:pt x="417845" y="62855"/>
                    <a:pt x="411496" y="56492"/>
                    <a:pt x="411496" y="48642"/>
                  </a:cubicBezTo>
                  <a:cubicBezTo>
                    <a:pt x="411464" y="40809"/>
                    <a:pt x="417813" y="34446"/>
                    <a:pt x="425646" y="34428"/>
                  </a:cubicBezTo>
                  <a:cubicBezTo>
                    <a:pt x="425678" y="34428"/>
                    <a:pt x="425678" y="34428"/>
                    <a:pt x="425709" y="34428"/>
                  </a:cubicBezTo>
                  <a:close/>
                  <a:moveTo>
                    <a:pt x="506252" y="556063"/>
                  </a:moveTo>
                  <a:cubicBezTo>
                    <a:pt x="493428" y="553450"/>
                    <a:pt x="480921" y="561723"/>
                    <a:pt x="478299" y="574543"/>
                  </a:cubicBezTo>
                  <a:cubicBezTo>
                    <a:pt x="475709" y="587361"/>
                    <a:pt x="483953" y="599872"/>
                    <a:pt x="496777" y="602487"/>
                  </a:cubicBezTo>
                  <a:cubicBezTo>
                    <a:pt x="509601" y="605099"/>
                    <a:pt x="522108" y="596830"/>
                    <a:pt x="524729" y="584016"/>
                  </a:cubicBezTo>
                  <a:lnTo>
                    <a:pt x="933130" y="584016"/>
                  </a:lnTo>
                  <a:cubicBezTo>
                    <a:pt x="935752" y="596833"/>
                    <a:pt x="948260" y="605105"/>
                    <a:pt x="961083" y="602487"/>
                  </a:cubicBezTo>
                  <a:cubicBezTo>
                    <a:pt x="973907" y="599872"/>
                    <a:pt x="982182" y="587357"/>
                    <a:pt x="979561" y="574540"/>
                  </a:cubicBezTo>
                  <a:cubicBezTo>
                    <a:pt x="976939" y="561723"/>
                    <a:pt x="964432" y="553450"/>
                    <a:pt x="951608" y="556069"/>
                  </a:cubicBezTo>
                  <a:cubicBezTo>
                    <a:pt x="942290" y="557967"/>
                    <a:pt x="935025" y="565238"/>
                    <a:pt x="933130" y="574540"/>
                  </a:cubicBezTo>
                  <a:lnTo>
                    <a:pt x="524729" y="574540"/>
                  </a:lnTo>
                  <a:cubicBezTo>
                    <a:pt x="522835" y="565229"/>
                    <a:pt x="515570" y="557951"/>
                    <a:pt x="506252" y="556063"/>
                  </a:cubicBezTo>
                  <a:close/>
                  <a:moveTo>
                    <a:pt x="501515" y="593491"/>
                  </a:moveTo>
                  <a:cubicBezTo>
                    <a:pt x="493650" y="593491"/>
                    <a:pt x="487301" y="587127"/>
                    <a:pt x="487301" y="579278"/>
                  </a:cubicBezTo>
                  <a:cubicBezTo>
                    <a:pt x="487301" y="571429"/>
                    <a:pt x="493650" y="565064"/>
                    <a:pt x="501515" y="565064"/>
                  </a:cubicBezTo>
                  <a:cubicBezTo>
                    <a:pt x="509379" y="565064"/>
                    <a:pt x="515728" y="571429"/>
                    <a:pt x="515728" y="579278"/>
                  </a:cubicBezTo>
                  <a:cubicBezTo>
                    <a:pt x="515728" y="587127"/>
                    <a:pt x="509379" y="593491"/>
                    <a:pt x="501515" y="593491"/>
                  </a:cubicBezTo>
                  <a:close/>
                  <a:moveTo>
                    <a:pt x="956346" y="565064"/>
                  </a:moveTo>
                  <a:cubicBezTo>
                    <a:pt x="964210" y="565064"/>
                    <a:pt x="970559" y="571429"/>
                    <a:pt x="970559" y="579278"/>
                  </a:cubicBezTo>
                  <a:cubicBezTo>
                    <a:pt x="970559" y="587127"/>
                    <a:pt x="964210" y="593491"/>
                    <a:pt x="956346" y="593491"/>
                  </a:cubicBezTo>
                  <a:cubicBezTo>
                    <a:pt x="948481" y="593491"/>
                    <a:pt x="942132" y="587127"/>
                    <a:pt x="942132" y="579278"/>
                  </a:cubicBezTo>
                  <a:cubicBezTo>
                    <a:pt x="942101" y="571445"/>
                    <a:pt x="948449" y="565083"/>
                    <a:pt x="956282" y="565064"/>
                  </a:cubicBezTo>
                  <a:cubicBezTo>
                    <a:pt x="956314" y="565064"/>
                    <a:pt x="956314" y="565064"/>
                    <a:pt x="956346" y="565064"/>
                  </a:cubicBezTo>
                  <a:close/>
                  <a:moveTo>
                    <a:pt x="127226" y="450883"/>
                  </a:moveTo>
                  <a:cubicBezTo>
                    <a:pt x="140050" y="448268"/>
                    <a:pt x="148325" y="435753"/>
                    <a:pt x="145704" y="422936"/>
                  </a:cubicBezTo>
                  <a:cubicBezTo>
                    <a:pt x="143082" y="410116"/>
                    <a:pt x="130574" y="401846"/>
                    <a:pt x="117751" y="404462"/>
                  </a:cubicBezTo>
                  <a:cubicBezTo>
                    <a:pt x="104927" y="407080"/>
                    <a:pt x="96652" y="419591"/>
                    <a:pt x="99273" y="432412"/>
                  </a:cubicBezTo>
                  <a:cubicBezTo>
                    <a:pt x="101168" y="441714"/>
                    <a:pt x="108433" y="448985"/>
                    <a:pt x="117751" y="450883"/>
                  </a:cubicBezTo>
                  <a:lnTo>
                    <a:pt x="117751" y="650345"/>
                  </a:lnTo>
                  <a:lnTo>
                    <a:pt x="0" y="650345"/>
                  </a:lnTo>
                  <a:lnTo>
                    <a:pt x="0" y="659821"/>
                  </a:lnTo>
                  <a:lnTo>
                    <a:pt x="127226" y="659821"/>
                  </a:lnTo>
                  <a:close/>
                  <a:moveTo>
                    <a:pt x="108275" y="427668"/>
                  </a:moveTo>
                  <a:cubicBezTo>
                    <a:pt x="108275" y="419819"/>
                    <a:pt x="114624" y="413454"/>
                    <a:pt x="122489" y="413454"/>
                  </a:cubicBezTo>
                  <a:cubicBezTo>
                    <a:pt x="130353" y="413454"/>
                    <a:pt x="136702" y="419819"/>
                    <a:pt x="136702" y="427668"/>
                  </a:cubicBezTo>
                  <a:cubicBezTo>
                    <a:pt x="136702" y="435517"/>
                    <a:pt x="130353" y="441881"/>
                    <a:pt x="122489" y="441881"/>
                  </a:cubicBezTo>
                  <a:cubicBezTo>
                    <a:pt x="114655" y="441900"/>
                    <a:pt x="108307" y="435564"/>
                    <a:pt x="108275" y="427731"/>
                  </a:cubicBezTo>
                  <a:cubicBezTo>
                    <a:pt x="108275" y="427709"/>
                    <a:pt x="108275" y="427690"/>
                    <a:pt x="108275" y="427668"/>
                  </a:cubicBezTo>
                  <a:close/>
                  <a:moveTo>
                    <a:pt x="51421" y="956346"/>
                  </a:moveTo>
                  <a:lnTo>
                    <a:pt x="0" y="904924"/>
                  </a:lnTo>
                  <a:lnTo>
                    <a:pt x="0" y="918285"/>
                  </a:lnTo>
                  <a:lnTo>
                    <a:pt x="41946" y="960199"/>
                  </a:lnTo>
                  <a:lnTo>
                    <a:pt x="41946" y="1180982"/>
                  </a:lnTo>
                  <a:lnTo>
                    <a:pt x="0" y="1180982"/>
                  </a:lnTo>
                  <a:lnTo>
                    <a:pt x="0" y="1190457"/>
                  </a:lnTo>
                  <a:lnTo>
                    <a:pt x="51421" y="1190457"/>
                  </a:lnTo>
                  <a:close/>
                  <a:moveTo>
                    <a:pt x="117751" y="830004"/>
                  </a:moveTo>
                  <a:cubicBezTo>
                    <a:pt x="130574" y="832622"/>
                    <a:pt x="143082" y="824353"/>
                    <a:pt x="145704" y="811536"/>
                  </a:cubicBezTo>
                  <a:cubicBezTo>
                    <a:pt x="145704" y="811532"/>
                    <a:pt x="145704" y="811529"/>
                    <a:pt x="145704" y="811526"/>
                  </a:cubicBezTo>
                  <a:lnTo>
                    <a:pt x="193556" y="811526"/>
                  </a:lnTo>
                  <a:lnTo>
                    <a:pt x="193556" y="1038942"/>
                  </a:lnTo>
                  <a:lnTo>
                    <a:pt x="250884" y="1038942"/>
                  </a:lnTo>
                  <a:cubicBezTo>
                    <a:pt x="253505" y="1051759"/>
                    <a:pt x="266013" y="1060031"/>
                    <a:pt x="278837" y="1057413"/>
                  </a:cubicBezTo>
                  <a:cubicBezTo>
                    <a:pt x="291660" y="1054798"/>
                    <a:pt x="299936" y="1042283"/>
                    <a:pt x="297314" y="1029466"/>
                  </a:cubicBezTo>
                  <a:cubicBezTo>
                    <a:pt x="294693" y="1016649"/>
                    <a:pt x="282185" y="1008376"/>
                    <a:pt x="269361" y="1010995"/>
                  </a:cubicBezTo>
                  <a:cubicBezTo>
                    <a:pt x="260043" y="1012893"/>
                    <a:pt x="252779" y="1020164"/>
                    <a:pt x="250884" y="1029466"/>
                  </a:cubicBezTo>
                  <a:lnTo>
                    <a:pt x="203032" y="1029466"/>
                  </a:lnTo>
                  <a:lnTo>
                    <a:pt x="203032" y="802050"/>
                  </a:lnTo>
                  <a:lnTo>
                    <a:pt x="145704" y="802050"/>
                  </a:lnTo>
                  <a:cubicBezTo>
                    <a:pt x="143082" y="789233"/>
                    <a:pt x="130574" y="780964"/>
                    <a:pt x="117751" y="783586"/>
                  </a:cubicBezTo>
                  <a:cubicBezTo>
                    <a:pt x="104927" y="786204"/>
                    <a:pt x="96652" y="798721"/>
                    <a:pt x="99273" y="811539"/>
                  </a:cubicBezTo>
                  <a:cubicBezTo>
                    <a:pt x="101200" y="820837"/>
                    <a:pt x="108464" y="828102"/>
                    <a:pt x="117751" y="830004"/>
                  </a:cubicBezTo>
                  <a:close/>
                  <a:moveTo>
                    <a:pt x="274099" y="1019990"/>
                  </a:moveTo>
                  <a:cubicBezTo>
                    <a:pt x="281964" y="1019990"/>
                    <a:pt x="288312" y="1026355"/>
                    <a:pt x="288312" y="1034204"/>
                  </a:cubicBezTo>
                  <a:cubicBezTo>
                    <a:pt x="288312" y="1042053"/>
                    <a:pt x="281964" y="1048417"/>
                    <a:pt x="274099" y="1048417"/>
                  </a:cubicBezTo>
                  <a:cubicBezTo>
                    <a:pt x="266234" y="1048417"/>
                    <a:pt x="259886" y="1042053"/>
                    <a:pt x="259886" y="1034204"/>
                  </a:cubicBezTo>
                  <a:cubicBezTo>
                    <a:pt x="259822" y="1026371"/>
                    <a:pt x="266108" y="1019965"/>
                    <a:pt x="273941" y="1019896"/>
                  </a:cubicBezTo>
                  <a:cubicBezTo>
                    <a:pt x="274004" y="1019896"/>
                    <a:pt x="274036" y="1019896"/>
                    <a:pt x="274099" y="1019896"/>
                  </a:cubicBezTo>
                  <a:close/>
                  <a:moveTo>
                    <a:pt x="122489" y="792575"/>
                  </a:moveTo>
                  <a:cubicBezTo>
                    <a:pt x="130353" y="792575"/>
                    <a:pt x="136702" y="798939"/>
                    <a:pt x="136702" y="806788"/>
                  </a:cubicBezTo>
                  <a:cubicBezTo>
                    <a:pt x="136702" y="814637"/>
                    <a:pt x="130353" y="821002"/>
                    <a:pt x="122489" y="821002"/>
                  </a:cubicBezTo>
                  <a:cubicBezTo>
                    <a:pt x="114624" y="821002"/>
                    <a:pt x="108275" y="814637"/>
                    <a:pt x="108275" y="806788"/>
                  </a:cubicBezTo>
                  <a:cubicBezTo>
                    <a:pt x="108212" y="798955"/>
                    <a:pt x="114497" y="792549"/>
                    <a:pt x="122331" y="792480"/>
                  </a:cubicBezTo>
                  <a:cubicBezTo>
                    <a:pt x="122394" y="792480"/>
                    <a:pt x="122425" y="792480"/>
                    <a:pt x="122489" y="792480"/>
                  </a:cubicBezTo>
                  <a:close/>
                  <a:moveTo>
                    <a:pt x="1340109" y="631963"/>
                  </a:moveTo>
                  <a:cubicBezTo>
                    <a:pt x="1327286" y="629350"/>
                    <a:pt x="1314778" y="637623"/>
                    <a:pt x="1312156" y="650443"/>
                  </a:cubicBezTo>
                  <a:cubicBezTo>
                    <a:pt x="1309566" y="663261"/>
                    <a:pt x="1317810" y="675772"/>
                    <a:pt x="1330634" y="678387"/>
                  </a:cubicBezTo>
                  <a:cubicBezTo>
                    <a:pt x="1343458" y="680999"/>
                    <a:pt x="1355965" y="672730"/>
                    <a:pt x="1358586" y="659916"/>
                  </a:cubicBezTo>
                  <a:lnTo>
                    <a:pt x="1432339" y="659916"/>
                  </a:lnTo>
                  <a:lnTo>
                    <a:pt x="1448763" y="650440"/>
                  </a:lnTo>
                  <a:lnTo>
                    <a:pt x="1358586" y="650440"/>
                  </a:lnTo>
                  <a:cubicBezTo>
                    <a:pt x="1356723" y="641094"/>
                    <a:pt x="1349459" y="633772"/>
                    <a:pt x="1340109" y="631868"/>
                  </a:cubicBezTo>
                  <a:close/>
                  <a:moveTo>
                    <a:pt x="1335372" y="669391"/>
                  </a:moveTo>
                  <a:cubicBezTo>
                    <a:pt x="1327507" y="669391"/>
                    <a:pt x="1321158" y="663027"/>
                    <a:pt x="1321158" y="655178"/>
                  </a:cubicBezTo>
                  <a:cubicBezTo>
                    <a:pt x="1321158" y="647329"/>
                    <a:pt x="1327507" y="640964"/>
                    <a:pt x="1335372" y="640964"/>
                  </a:cubicBezTo>
                  <a:cubicBezTo>
                    <a:pt x="1343236" y="640964"/>
                    <a:pt x="1349585" y="647329"/>
                    <a:pt x="1349585" y="655178"/>
                  </a:cubicBezTo>
                  <a:cubicBezTo>
                    <a:pt x="1349522" y="662992"/>
                    <a:pt x="1343173" y="669297"/>
                    <a:pt x="1335372" y="669297"/>
                  </a:cubicBezTo>
                  <a:close/>
                  <a:moveTo>
                    <a:pt x="1643330" y="147757"/>
                  </a:moveTo>
                  <a:cubicBezTo>
                    <a:pt x="1656154" y="145140"/>
                    <a:pt x="1664429" y="132627"/>
                    <a:pt x="1661807" y="119809"/>
                  </a:cubicBezTo>
                  <a:cubicBezTo>
                    <a:pt x="1659186" y="106990"/>
                    <a:pt x="1646678" y="98719"/>
                    <a:pt x="1633854" y="101336"/>
                  </a:cubicBezTo>
                  <a:cubicBezTo>
                    <a:pt x="1621031" y="103953"/>
                    <a:pt x="1612756" y="116466"/>
                    <a:pt x="1615377" y="129284"/>
                  </a:cubicBezTo>
                  <a:cubicBezTo>
                    <a:pt x="1617272" y="138587"/>
                    <a:pt x="1624537" y="145858"/>
                    <a:pt x="1633854" y="147757"/>
                  </a:cubicBezTo>
                  <a:lnTo>
                    <a:pt x="1633854" y="271319"/>
                  </a:lnTo>
                  <a:lnTo>
                    <a:pt x="1482244" y="271319"/>
                  </a:lnTo>
                  <a:lnTo>
                    <a:pt x="1482244" y="574540"/>
                  </a:lnTo>
                  <a:lnTo>
                    <a:pt x="1434392" y="574540"/>
                  </a:lnTo>
                  <a:cubicBezTo>
                    <a:pt x="1431771" y="561723"/>
                    <a:pt x="1419263" y="553450"/>
                    <a:pt x="1406439" y="556069"/>
                  </a:cubicBezTo>
                  <a:cubicBezTo>
                    <a:pt x="1393615" y="558684"/>
                    <a:pt x="1385340" y="571198"/>
                    <a:pt x="1387961" y="584016"/>
                  </a:cubicBezTo>
                  <a:cubicBezTo>
                    <a:pt x="1390583" y="596833"/>
                    <a:pt x="1403091" y="605105"/>
                    <a:pt x="1415915" y="602487"/>
                  </a:cubicBezTo>
                  <a:cubicBezTo>
                    <a:pt x="1425232" y="600589"/>
                    <a:pt x="1432497" y="593318"/>
                    <a:pt x="1434392" y="584016"/>
                  </a:cubicBezTo>
                  <a:lnTo>
                    <a:pt x="1491720" y="584016"/>
                  </a:lnTo>
                  <a:lnTo>
                    <a:pt x="1491720" y="280795"/>
                  </a:lnTo>
                  <a:lnTo>
                    <a:pt x="1643330" y="280795"/>
                  </a:lnTo>
                  <a:close/>
                  <a:moveTo>
                    <a:pt x="1411177" y="593586"/>
                  </a:moveTo>
                  <a:cubicBezTo>
                    <a:pt x="1403312" y="593586"/>
                    <a:pt x="1396963" y="587222"/>
                    <a:pt x="1396963" y="579373"/>
                  </a:cubicBezTo>
                  <a:cubicBezTo>
                    <a:pt x="1396963" y="571524"/>
                    <a:pt x="1403312" y="565159"/>
                    <a:pt x="1411177" y="565159"/>
                  </a:cubicBezTo>
                  <a:cubicBezTo>
                    <a:pt x="1419042" y="565159"/>
                    <a:pt x="1425390" y="571524"/>
                    <a:pt x="1425390" y="579373"/>
                  </a:cubicBezTo>
                  <a:cubicBezTo>
                    <a:pt x="1425327" y="587187"/>
                    <a:pt x="1418978" y="593491"/>
                    <a:pt x="1411177" y="593491"/>
                  </a:cubicBezTo>
                  <a:close/>
                  <a:moveTo>
                    <a:pt x="1624379" y="124542"/>
                  </a:moveTo>
                  <a:cubicBezTo>
                    <a:pt x="1624379" y="116692"/>
                    <a:pt x="1630728" y="110328"/>
                    <a:pt x="1638592" y="110328"/>
                  </a:cubicBezTo>
                  <a:cubicBezTo>
                    <a:pt x="1646457" y="110328"/>
                    <a:pt x="1652806" y="116692"/>
                    <a:pt x="1652806" y="124542"/>
                  </a:cubicBezTo>
                  <a:cubicBezTo>
                    <a:pt x="1652806" y="132392"/>
                    <a:pt x="1646457" y="138755"/>
                    <a:pt x="1638592" y="138755"/>
                  </a:cubicBezTo>
                  <a:cubicBezTo>
                    <a:pt x="1630759" y="138773"/>
                    <a:pt x="1624410" y="132438"/>
                    <a:pt x="1624379" y="124605"/>
                  </a:cubicBezTo>
                  <a:cubicBezTo>
                    <a:pt x="1624379" y="124553"/>
                    <a:pt x="1624379" y="124500"/>
                    <a:pt x="1624379" y="124447"/>
                  </a:cubicBezTo>
                  <a:close/>
                  <a:moveTo>
                    <a:pt x="1103218" y="450978"/>
                  </a:moveTo>
                  <a:cubicBezTo>
                    <a:pt x="1116074" y="453577"/>
                    <a:pt x="1128581" y="445276"/>
                    <a:pt x="1131171" y="432434"/>
                  </a:cubicBezTo>
                  <a:cubicBezTo>
                    <a:pt x="1131487" y="430896"/>
                    <a:pt x="1131645" y="429332"/>
                    <a:pt x="1131645" y="427762"/>
                  </a:cubicBezTo>
                  <a:cubicBezTo>
                    <a:pt x="1131645" y="426237"/>
                    <a:pt x="1131487" y="424714"/>
                    <a:pt x="1131203" y="423214"/>
                  </a:cubicBezTo>
                  <a:cubicBezTo>
                    <a:pt x="1128708" y="410375"/>
                    <a:pt x="1116263" y="401998"/>
                    <a:pt x="1103408" y="404503"/>
                  </a:cubicBezTo>
                  <a:cubicBezTo>
                    <a:pt x="1094027" y="406338"/>
                    <a:pt x="1086667" y="413647"/>
                    <a:pt x="1084740" y="423024"/>
                  </a:cubicBezTo>
                  <a:lnTo>
                    <a:pt x="537490" y="423024"/>
                  </a:lnTo>
                  <a:lnTo>
                    <a:pt x="420972" y="539512"/>
                  </a:lnTo>
                  <a:lnTo>
                    <a:pt x="420972" y="1010894"/>
                  </a:lnTo>
                  <a:cubicBezTo>
                    <a:pt x="408148" y="1013509"/>
                    <a:pt x="399873" y="1026023"/>
                    <a:pt x="402494" y="1038841"/>
                  </a:cubicBezTo>
                  <a:cubicBezTo>
                    <a:pt x="405116" y="1051661"/>
                    <a:pt x="417623" y="1059930"/>
                    <a:pt x="430447" y="1057315"/>
                  </a:cubicBezTo>
                  <a:cubicBezTo>
                    <a:pt x="443271" y="1054700"/>
                    <a:pt x="451546" y="1042185"/>
                    <a:pt x="448924" y="1029365"/>
                  </a:cubicBezTo>
                  <a:cubicBezTo>
                    <a:pt x="447030" y="1020063"/>
                    <a:pt x="439765" y="1012792"/>
                    <a:pt x="430447" y="1010894"/>
                  </a:cubicBezTo>
                  <a:lnTo>
                    <a:pt x="430447" y="543270"/>
                  </a:lnTo>
                  <a:lnTo>
                    <a:pt x="541375" y="432374"/>
                  </a:lnTo>
                  <a:lnTo>
                    <a:pt x="1084646" y="432374"/>
                  </a:lnTo>
                  <a:cubicBezTo>
                    <a:pt x="1086541" y="441720"/>
                    <a:pt x="1093869" y="449013"/>
                    <a:pt x="1103218" y="450883"/>
                  </a:cubicBezTo>
                  <a:close/>
                  <a:moveTo>
                    <a:pt x="1103218" y="414338"/>
                  </a:moveTo>
                  <a:cubicBezTo>
                    <a:pt x="1110610" y="411733"/>
                    <a:pt x="1118726" y="415621"/>
                    <a:pt x="1121348" y="423024"/>
                  </a:cubicBezTo>
                  <a:cubicBezTo>
                    <a:pt x="1123938" y="430431"/>
                    <a:pt x="1120054" y="438546"/>
                    <a:pt x="1112662" y="441151"/>
                  </a:cubicBezTo>
                  <a:cubicBezTo>
                    <a:pt x="1105239" y="443757"/>
                    <a:pt x="1097154" y="439872"/>
                    <a:pt x="1094532" y="432469"/>
                  </a:cubicBezTo>
                  <a:cubicBezTo>
                    <a:pt x="1091879" y="425059"/>
                    <a:pt x="1095764" y="416910"/>
                    <a:pt x="1103155" y="414263"/>
                  </a:cubicBezTo>
                  <a:cubicBezTo>
                    <a:pt x="1103187" y="414256"/>
                    <a:pt x="1103187" y="414250"/>
                    <a:pt x="1103218" y="414244"/>
                  </a:cubicBezTo>
                  <a:close/>
                  <a:moveTo>
                    <a:pt x="439923" y="1034204"/>
                  </a:moveTo>
                  <a:cubicBezTo>
                    <a:pt x="439923" y="1042053"/>
                    <a:pt x="433574" y="1048417"/>
                    <a:pt x="425709" y="1048417"/>
                  </a:cubicBezTo>
                  <a:cubicBezTo>
                    <a:pt x="417845" y="1048417"/>
                    <a:pt x="411496" y="1042053"/>
                    <a:pt x="411496" y="1034204"/>
                  </a:cubicBezTo>
                  <a:cubicBezTo>
                    <a:pt x="411496" y="1026355"/>
                    <a:pt x="417845" y="1019990"/>
                    <a:pt x="425709" y="1019990"/>
                  </a:cubicBezTo>
                  <a:cubicBezTo>
                    <a:pt x="433511" y="1019990"/>
                    <a:pt x="439860" y="1026295"/>
                    <a:pt x="439923" y="1034109"/>
                  </a:cubicBezTo>
                  <a:close/>
                  <a:moveTo>
                    <a:pt x="51421" y="280890"/>
                  </a:moveTo>
                  <a:lnTo>
                    <a:pt x="203032" y="280890"/>
                  </a:lnTo>
                  <a:lnTo>
                    <a:pt x="203032" y="147662"/>
                  </a:lnTo>
                  <a:cubicBezTo>
                    <a:pt x="215855" y="145046"/>
                    <a:pt x="224131" y="132533"/>
                    <a:pt x="221509" y="119714"/>
                  </a:cubicBezTo>
                  <a:cubicBezTo>
                    <a:pt x="218888" y="106895"/>
                    <a:pt x="206380" y="98624"/>
                    <a:pt x="193556" y="101241"/>
                  </a:cubicBezTo>
                  <a:cubicBezTo>
                    <a:pt x="180732" y="103858"/>
                    <a:pt x="172457" y="116371"/>
                    <a:pt x="175079" y="129189"/>
                  </a:cubicBezTo>
                  <a:cubicBezTo>
                    <a:pt x="176974" y="138493"/>
                    <a:pt x="184238" y="145763"/>
                    <a:pt x="193556" y="147662"/>
                  </a:cubicBezTo>
                  <a:lnTo>
                    <a:pt x="193556" y="271319"/>
                  </a:lnTo>
                  <a:lnTo>
                    <a:pt x="41946" y="271319"/>
                  </a:lnTo>
                  <a:lnTo>
                    <a:pt x="41946" y="574540"/>
                  </a:lnTo>
                  <a:lnTo>
                    <a:pt x="0" y="574540"/>
                  </a:lnTo>
                  <a:lnTo>
                    <a:pt x="0" y="584016"/>
                  </a:lnTo>
                  <a:lnTo>
                    <a:pt x="51421" y="584016"/>
                  </a:lnTo>
                  <a:close/>
                  <a:moveTo>
                    <a:pt x="184080" y="124542"/>
                  </a:moveTo>
                  <a:cubicBezTo>
                    <a:pt x="184080" y="116692"/>
                    <a:pt x="190429" y="110328"/>
                    <a:pt x="198294" y="110328"/>
                  </a:cubicBezTo>
                  <a:cubicBezTo>
                    <a:pt x="206159" y="110328"/>
                    <a:pt x="212507" y="116692"/>
                    <a:pt x="212507" y="124542"/>
                  </a:cubicBezTo>
                  <a:cubicBezTo>
                    <a:pt x="212507" y="132392"/>
                    <a:pt x="206159" y="138755"/>
                    <a:pt x="198294" y="138755"/>
                  </a:cubicBezTo>
                  <a:cubicBezTo>
                    <a:pt x="190461" y="138773"/>
                    <a:pt x="184112" y="132438"/>
                    <a:pt x="184080" y="124605"/>
                  </a:cubicBezTo>
                  <a:cubicBezTo>
                    <a:pt x="184080" y="124553"/>
                    <a:pt x="184080" y="124500"/>
                    <a:pt x="184080" y="124447"/>
                  </a:cubicBezTo>
                  <a:close/>
                  <a:moveTo>
                    <a:pt x="1188499" y="707768"/>
                  </a:moveTo>
                  <a:lnTo>
                    <a:pt x="1188499" y="695134"/>
                  </a:lnTo>
                  <a:lnTo>
                    <a:pt x="1415915" y="467718"/>
                  </a:lnTo>
                  <a:lnTo>
                    <a:pt x="1415915" y="204990"/>
                  </a:lnTo>
                  <a:lnTo>
                    <a:pt x="1567525" y="204990"/>
                  </a:lnTo>
                  <a:lnTo>
                    <a:pt x="1567525" y="0"/>
                  </a:lnTo>
                  <a:lnTo>
                    <a:pt x="1558049" y="0"/>
                  </a:lnTo>
                  <a:lnTo>
                    <a:pt x="1558049" y="195514"/>
                  </a:lnTo>
                  <a:lnTo>
                    <a:pt x="1406439" y="195514"/>
                  </a:lnTo>
                  <a:lnTo>
                    <a:pt x="1406439" y="463612"/>
                  </a:lnTo>
                  <a:lnTo>
                    <a:pt x="1179023" y="691027"/>
                  </a:lnTo>
                  <a:lnTo>
                    <a:pt x="1179023" y="707673"/>
                  </a:lnTo>
                  <a:cubicBezTo>
                    <a:pt x="1166200" y="710288"/>
                    <a:pt x="1157925" y="722802"/>
                    <a:pt x="1160546" y="735620"/>
                  </a:cubicBezTo>
                  <a:cubicBezTo>
                    <a:pt x="1163167" y="748440"/>
                    <a:pt x="1175675" y="756709"/>
                    <a:pt x="1188499" y="754094"/>
                  </a:cubicBezTo>
                  <a:cubicBezTo>
                    <a:pt x="1201323" y="751479"/>
                    <a:pt x="1209598" y="738965"/>
                    <a:pt x="1206976" y="726144"/>
                  </a:cubicBezTo>
                  <a:cubicBezTo>
                    <a:pt x="1205081" y="716842"/>
                    <a:pt x="1197817" y="709571"/>
                    <a:pt x="1188499" y="707673"/>
                  </a:cubicBezTo>
                  <a:close/>
                  <a:moveTo>
                    <a:pt x="1183761" y="745196"/>
                  </a:moveTo>
                  <a:cubicBezTo>
                    <a:pt x="1175896" y="745196"/>
                    <a:pt x="1169548" y="738832"/>
                    <a:pt x="1169548" y="730983"/>
                  </a:cubicBezTo>
                  <a:cubicBezTo>
                    <a:pt x="1169548" y="723134"/>
                    <a:pt x="1175896" y="716770"/>
                    <a:pt x="1183761" y="716770"/>
                  </a:cubicBezTo>
                  <a:cubicBezTo>
                    <a:pt x="1191626" y="716770"/>
                    <a:pt x="1197975" y="723134"/>
                    <a:pt x="1197975" y="730983"/>
                  </a:cubicBezTo>
                  <a:cubicBezTo>
                    <a:pt x="1197911" y="738797"/>
                    <a:pt x="1191563" y="745102"/>
                    <a:pt x="1183761" y="745102"/>
                  </a:cubicBezTo>
                  <a:close/>
                  <a:moveTo>
                    <a:pt x="278837" y="480352"/>
                  </a:moveTo>
                  <a:cubicBezTo>
                    <a:pt x="266013" y="477734"/>
                    <a:pt x="253505" y="486003"/>
                    <a:pt x="250884" y="498820"/>
                  </a:cubicBezTo>
                  <a:cubicBezTo>
                    <a:pt x="250884" y="498823"/>
                    <a:pt x="250884" y="498827"/>
                    <a:pt x="250884" y="498830"/>
                  </a:cubicBezTo>
                  <a:lnTo>
                    <a:pt x="193556" y="498830"/>
                  </a:lnTo>
                  <a:lnTo>
                    <a:pt x="193556" y="726245"/>
                  </a:lnTo>
                  <a:lnTo>
                    <a:pt x="69899" y="726245"/>
                  </a:lnTo>
                  <a:cubicBezTo>
                    <a:pt x="67277" y="713428"/>
                    <a:pt x="54769" y="705156"/>
                    <a:pt x="41946" y="707774"/>
                  </a:cubicBezTo>
                  <a:cubicBezTo>
                    <a:pt x="29122" y="710389"/>
                    <a:pt x="20846" y="722903"/>
                    <a:pt x="23468" y="735721"/>
                  </a:cubicBezTo>
                  <a:cubicBezTo>
                    <a:pt x="26090" y="748538"/>
                    <a:pt x="38597" y="756810"/>
                    <a:pt x="51421" y="754192"/>
                  </a:cubicBezTo>
                  <a:cubicBezTo>
                    <a:pt x="60739" y="752294"/>
                    <a:pt x="68004" y="745023"/>
                    <a:pt x="69899" y="735721"/>
                  </a:cubicBezTo>
                  <a:lnTo>
                    <a:pt x="203032" y="735721"/>
                  </a:lnTo>
                  <a:lnTo>
                    <a:pt x="203032" y="508305"/>
                  </a:lnTo>
                  <a:lnTo>
                    <a:pt x="250884" y="508305"/>
                  </a:lnTo>
                  <a:cubicBezTo>
                    <a:pt x="253505" y="521123"/>
                    <a:pt x="266013" y="529392"/>
                    <a:pt x="278837" y="526770"/>
                  </a:cubicBezTo>
                  <a:cubicBezTo>
                    <a:pt x="291660" y="524152"/>
                    <a:pt x="299936" y="511634"/>
                    <a:pt x="297314" y="498817"/>
                  </a:cubicBezTo>
                  <a:cubicBezTo>
                    <a:pt x="295388" y="489518"/>
                    <a:pt x="288123" y="482254"/>
                    <a:pt x="278837" y="480352"/>
                  </a:cubicBezTo>
                  <a:close/>
                  <a:moveTo>
                    <a:pt x="46683" y="745196"/>
                  </a:moveTo>
                  <a:cubicBezTo>
                    <a:pt x="38819" y="745196"/>
                    <a:pt x="32470" y="738832"/>
                    <a:pt x="32470" y="730983"/>
                  </a:cubicBezTo>
                  <a:cubicBezTo>
                    <a:pt x="32470" y="723134"/>
                    <a:pt x="38819" y="716770"/>
                    <a:pt x="46683" y="716770"/>
                  </a:cubicBezTo>
                  <a:cubicBezTo>
                    <a:pt x="54548" y="716770"/>
                    <a:pt x="60897" y="723134"/>
                    <a:pt x="60897" y="730983"/>
                  </a:cubicBezTo>
                  <a:cubicBezTo>
                    <a:pt x="60834" y="738797"/>
                    <a:pt x="54485" y="745102"/>
                    <a:pt x="46683" y="745102"/>
                  </a:cubicBezTo>
                  <a:close/>
                  <a:moveTo>
                    <a:pt x="274099" y="517781"/>
                  </a:moveTo>
                  <a:cubicBezTo>
                    <a:pt x="266234" y="517781"/>
                    <a:pt x="259886" y="511416"/>
                    <a:pt x="259886" y="503567"/>
                  </a:cubicBezTo>
                  <a:cubicBezTo>
                    <a:pt x="259886" y="495719"/>
                    <a:pt x="266234" y="489354"/>
                    <a:pt x="274099" y="489354"/>
                  </a:cubicBezTo>
                  <a:cubicBezTo>
                    <a:pt x="281964" y="489354"/>
                    <a:pt x="288312" y="495719"/>
                    <a:pt x="288312" y="503567"/>
                  </a:cubicBezTo>
                  <a:cubicBezTo>
                    <a:pt x="288249" y="511382"/>
                    <a:pt x="281901" y="517686"/>
                    <a:pt x="274099" y="517686"/>
                  </a:cubicBezTo>
                  <a:close/>
                  <a:moveTo>
                    <a:pt x="885278" y="726245"/>
                  </a:moveTo>
                  <a:lnTo>
                    <a:pt x="809473" y="726245"/>
                  </a:lnTo>
                  <a:lnTo>
                    <a:pt x="809473" y="678298"/>
                  </a:lnTo>
                  <a:cubicBezTo>
                    <a:pt x="822297" y="675683"/>
                    <a:pt x="830572" y="663169"/>
                    <a:pt x="827950" y="650352"/>
                  </a:cubicBezTo>
                  <a:cubicBezTo>
                    <a:pt x="825329" y="637531"/>
                    <a:pt x="812821" y="629262"/>
                    <a:pt x="799997" y="631877"/>
                  </a:cubicBezTo>
                  <a:cubicBezTo>
                    <a:pt x="787174" y="634496"/>
                    <a:pt x="778899" y="647007"/>
                    <a:pt x="781520" y="659827"/>
                  </a:cubicBezTo>
                  <a:cubicBezTo>
                    <a:pt x="783415" y="669129"/>
                    <a:pt x="790680" y="676400"/>
                    <a:pt x="799997" y="678298"/>
                  </a:cubicBezTo>
                  <a:lnTo>
                    <a:pt x="799997" y="735626"/>
                  </a:lnTo>
                  <a:lnTo>
                    <a:pt x="875803" y="735626"/>
                  </a:lnTo>
                  <a:lnTo>
                    <a:pt x="875803" y="877761"/>
                  </a:lnTo>
                  <a:lnTo>
                    <a:pt x="799997" y="877761"/>
                  </a:lnTo>
                  <a:lnTo>
                    <a:pt x="799997" y="1024918"/>
                  </a:lnTo>
                  <a:lnTo>
                    <a:pt x="809473" y="1019422"/>
                  </a:lnTo>
                  <a:lnTo>
                    <a:pt x="809473" y="887236"/>
                  </a:lnTo>
                  <a:lnTo>
                    <a:pt x="885278" y="887236"/>
                  </a:lnTo>
                  <a:close/>
                  <a:moveTo>
                    <a:pt x="790522" y="655178"/>
                  </a:moveTo>
                  <a:cubicBezTo>
                    <a:pt x="790522" y="647329"/>
                    <a:pt x="796871" y="640964"/>
                    <a:pt x="804735" y="640964"/>
                  </a:cubicBezTo>
                  <a:cubicBezTo>
                    <a:pt x="812600" y="640964"/>
                    <a:pt x="818949" y="647329"/>
                    <a:pt x="818949" y="655178"/>
                  </a:cubicBezTo>
                  <a:cubicBezTo>
                    <a:pt x="818949" y="663027"/>
                    <a:pt x="812600" y="669391"/>
                    <a:pt x="804735" y="669391"/>
                  </a:cubicBezTo>
                  <a:cubicBezTo>
                    <a:pt x="796902" y="669410"/>
                    <a:pt x="790553" y="663074"/>
                    <a:pt x="790522" y="655241"/>
                  </a:cubicBezTo>
                  <a:cubicBezTo>
                    <a:pt x="790522" y="655187"/>
                    <a:pt x="790522" y="655137"/>
                    <a:pt x="790522" y="655083"/>
                  </a:cubicBezTo>
                  <a:close/>
                  <a:moveTo>
                    <a:pt x="117751" y="1418883"/>
                  </a:moveTo>
                  <a:lnTo>
                    <a:pt x="127226" y="1413419"/>
                  </a:lnTo>
                  <a:lnTo>
                    <a:pt x="127226" y="1342068"/>
                  </a:lnTo>
                  <a:lnTo>
                    <a:pt x="250662" y="1342068"/>
                  </a:lnTo>
                  <a:lnTo>
                    <a:pt x="267087" y="1332592"/>
                  </a:lnTo>
                  <a:lnTo>
                    <a:pt x="117751" y="1332592"/>
                  </a:lnTo>
                  <a:close/>
                  <a:moveTo>
                    <a:pt x="1264304" y="707768"/>
                  </a:moveTo>
                  <a:cubicBezTo>
                    <a:pt x="1251480" y="705156"/>
                    <a:pt x="1238973" y="713428"/>
                    <a:pt x="1236351" y="726248"/>
                  </a:cubicBezTo>
                  <a:cubicBezTo>
                    <a:pt x="1233761" y="739066"/>
                    <a:pt x="1242005" y="751577"/>
                    <a:pt x="1254829" y="754192"/>
                  </a:cubicBezTo>
                  <a:cubicBezTo>
                    <a:pt x="1267652" y="756804"/>
                    <a:pt x="1280160" y="748535"/>
                    <a:pt x="1282781" y="735721"/>
                  </a:cubicBezTo>
                  <a:lnTo>
                    <a:pt x="1301069" y="735721"/>
                  </a:lnTo>
                  <a:lnTo>
                    <a:pt x="1317463" y="726245"/>
                  </a:lnTo>
                  <a:lnTo>
                    <a:pt x="1282719" y="726245"/>
                  </a:lnTo>
                  <a:cubicBezTo>
                    <a:pt x="1280887" y="716915"/>
                    <a:pt x="1273622" y="709600"/>
                    <a:pt x="1264304" y="707673"/>
                  </a:cubicBezTo>
                  <a:close/>
                  <a:moveTo>
                    <a:pt x="1259566" y="745196"/>
                  </a:moveTo>
                  <a:cubicBezTo>
                    <a:pt x="1251702" y="745196"/>
                    <a:pt x="1245353" y="738832"/>
                    <a:pt x="1245353" y="730983"/>
                  </a:cubicBezTo>
                  <a:cubicBezTo>
                    <a:pt x="1245353" y="723134"/>
                    <a:pt x="1251702" y="716770"/>
                    <a:pt x="1259566" y="716770"/>
                  </a:cubicBezTo>
                  <a:cubicBezTo>
                    <a:pt x="1267431" y="716770"/>
                    <a:pt x="1273780" y="723134"/>
                    <a:pt x="1273780" y="730983"/>
                  </a:cubicBezTo>
                  <a:cubicBezTo>
                    <a:pt x="1273717" y="738797"/>
                    <a:pt x="1267368" y="745102"/>
                    <a:pt x="1259566" y="745102"/>
                  </a:cubicBez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44" name="Google Shape;44;p6"/>
          <p:cNvGrpSpPr/>
          <p:nvPr/>
        </p:nvGrpSpPr>
        <p:grpSpPr>
          <a:xfrm>
            <a:off x="9300937" y="5188833"/>
            <a:ext cx="2890452" cy="1668827"/>
            <a:chOff x="6975702" y="3891625"/>
            <a:chExt cx="2167839" cy="1251620"/>
          </a:xfrm>
        </p:grpSpPr>
        <p:sp>
          <p:nvSpPr>
            <p:cNvPr id="45" name="Google Shape;45;p6"/>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gradFill>
              <a:gsLst>
                <a:gs pos="0">
                  <a:schemeClr val="accent3"/>
                </a:gs>
                <a:gs pos="50000">
                  <a:schemeClr val="accent2"/>
                </a:gs>
                <a:gs pos="100000">
                  <a:schemeClr val="accent1"/>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6" name="Google Shape;46;p6"/>
            <p:cNvSpPr/>
            <p:nvPr/>
          </p:nvSpPr>
          <p:spPr>
            <a:xfrm>
              <a:off x="7066569" y="3933821"/>
              <a:ext cx="2076972" cy="1209424"/>
            </a:xfrm>
            <a:custGeom>
              <a:avLst/>
              <a:gdLst/>
              <a:ahLst/>
              <a:cxnLst/>
              <a:rect l="l" t="t" r="r" b="b"/>
              <a:pathLst>
                <a:path w="1377759" h="802271" extrusionOk="0">
                  <a:moveTo>
                    <a:pt x="1333539" y="512159"/>
                  </a:moveTo>
                  <a:cubicBezTo>
                    <a:pt x="1320715" y="509547"/>
                    <a:pt x="1308208" y="517819"/>
                    <a:pt x="1305586" y="530639"/>
                  </a:cubicBezTo>
                  <a:cubicBezTo>
                    <a:pt x="1302996" y="543457"/>
                    <a:pt x="1311240" y="555968"/>
                    <a:pt x="1324064" y="558589"/>
                  </a:cubicBezTo>
                  <a:cubicBezTo>
                    <a:pt x="1336888" y="561179"/>
                    <a:pt x="1349395" y="552936"/>
                    <a:pt x="1352017" y="540112"/>
                  </a:cubicBezTo>
                  <a:lnTo>
                    <a:pt x="1377759" y="540112"/>
                  </a:lnTo>
                  <a:lnTo>
                    <a:pt x="1377759" y="530636"/>
                  </a:lnTo>
                  <a:lnTo>
                    <a:pt x="1352017" y="530636"/>
                  </a:lnTo>
                  <a:cubicBezTo>
                    <a:pt x="1350122" y="521325"/>
                    <a:pt x="1342857" y="514048"/>
                    <a:pt x="1333539" y="512159"/>
                  </a:cubicBezTo>
                  <a:close/>
                  <a:moveTo>
                    <a:pt x="1328802" y="549588"/>
                  </a:moveTo>
                  <a:cubicBezTo>
                    <a:pt x="1320937" y="549588"/>
                    <a:pt x="1314588" y="543223"/>
                    <a:pt x="1314588" y="535374"/>
                  </a:cubicBezTo>
                  <a:cubicBezTo>
                    <a:pt x="1314588" y="527525"/>
                    <a:pt x="1320937" y="521161"/>
                    <a:pt x="1328802" y="521161"/>
                  </a:cubicBezTo>
                  <a:cubicBezTo>
                    <a:pt x="1336666" y="521161"/>
                    <a:pt x="1343015" y="527525"/>
                    <a:pt x="1343015" y="535374"/>
                  </a:cubicBezTo>
                  <a:cubicBezTo>
                    <a:pt x="1343047" y="543207"/>
                    <a:pt x="1336698" y="549569"/>
                    <a:pt x="1328865" y="549588"/>
                  </a:cubicBezTo>
                  <a:cubicBezTo>
                    <a:pt x="1328833" y="549588"/>
                    <a:pt x="1328833" y="549588"/>
                    <a:pt x="1328802" y="549588"/>
                  </a:cubicBezTo>
                  <a:close/>
                  <a:moveTo>
                    <a:pt x="1096648" y="436354"/>
                  </a:moveTo>
                  <a:cubicBezTo>
                    <a:pt x="1083824" y="438969"/>
                    <a:pt x="1075549" y="451483"/>
                    <a:pt x="1078170" y="464300"/>
                  </a:cubicBezTo>
                  <a:cubicBezTo>
                    <a:pt x="1080792" y="477121"/>
                    <a:pt x="1093300" y="485390"/>
                    <a:pt x="1106124" y="482775"/>
                  </a:cubicBezTo>
                  <a:cubicBezTo>
                    <a:pt x="1118948" y="480156"/>
                    <a:pt x="1127223" y="467645"/>
                    <a:pt x="1124602" y="454825"/>
                  </a:cubicBezTo>
                  <a:cubicBezTo>
                    <a:pt x="1122706" y="445523"/>
                    <a:pt x="1115441" y="438252"/>
                    <a:pt x="1106124" y="436354"/>
                  </a:cubicBezTo>
                  <a:lnTo>
                    <a:pt x="1106124" y="379026"/>
                  </a:lnTo>
                  <a:lnTo>
                    <a:pt x="1030319" y="379026"/>
                  </a:lnTo>
                  <a:lnTo>
                    <a:pt x="1030319" y="172615"/>
                  </a:lnTo>
                  <a:lnTo>
                    <a:pt x="1020843" y="178079"/>
                  </a:lnTo>
                  <a:lnTo>
                    <a:pt x="1020843" y="388502"/>
                  </a:lnTo>
                  <a:lnTo>
                    <a:pt x="1096648" y="388502"/>
                  </a:lnTo>
                  <a:close/>
                  <a:moveTo>
                    <a:pt x="1115599" y="459569"/>
                  </a:moveTo>
                  <a:cubicBezTo>
                    <a:pt x="1115599" y="467418"/>
                    <a:pt x="1109251" y="473782"/>
                    <a:pt x="1101386" y="473782"/>
                  </a:cubicBezTo>
                  <a:cubicBezTo>
                    <a:pt x="1093521" y="473782"/>
                    <a:pt x="1087173" y="467418"/>
                    <a:pt x="1087173" y="459569"/>
                  </a:cubicBezTo>
                  <a:cubicBezTo>
                    <a:pt x="1087173" y="451720"/>
                    <a:pt x="1093521" y="445355"/>
                    <a:pt x="1101386" y="445355"/>
                  </a:cubicBezTo>
                  <a:cubicBezTo>
                    <a:pt x="1109219" y="445337"/>
                    <a:pt x="1115568" y="451673"/>
                    <a:pt x="1115599" y="459506"/>
                  </a:cubicBezTo>
                  <a:cubicBezTo>
                    <a:pt x="1115599" y="459528"/>
                    <a:pt x="1115599" y="459547"/>
                    <a:pt x="1115599" y="459569"/>
                  </a:cubicBezTo>
                  <a:close/>
                  <a:moveTo>
                    <a:pt x="945038" y="464307"/>
                  </a:moveTo>
                  <a:lnTo>
                    <a:pt x="1002365" y="464307"/>
                  </a:lnTo>
                  <a:cubicBezTo>
                    <a:pt x="1004987" y="477124"/>
                    <a:pt x="1017495" y="485396"/>
                    <a:pt x="1030319" y="482778"/>
                  </a:cubicBezTo>
                  <a:cubicBezTo>
                    <a:pt x="1043143" y="480163"/>
                    <a:pt x="1051418" y="467648"/>
                    <a:pt x="1048796" y="454831"/>
                  </a:cubicBezTo>
                  <a:cubicBezTo>
                    <a:pt x="1046175" y="442014"/>
                    <a:pt x="1033667" y="433741"/>
                    <a:pt x="1020843" y="436360"/>
                  </a:cubicBezTo>
                  <a:cubicBezTo>
                    <a:pt x="1011525" y="438258"/>
                    <a:pt x="1004261" y="445529"/>
                    <a:pt x="1002365" y="454831"/>
                  </a:cubicBezTo>
                  <a:lnTo>
                    <a:pt x="954513" y="454831"/>
                  </a:lnTo>
                  <a:lnTo>
                    <a:pt x="954513" y="227416"/>
                  </a:lnTo>
                  <a:lnTo>
                    <a:pt x="935562" y="227416"/>
                  </a:lnTo>
                  <a:lnTo>
                    <a:pt x="919138" y="236891"/>
                  </a:lnTo>
                  <a:lnTo>
                    <a:pt x="945038" y="236891"/>
                  </a:lnTo>
                  <a:close/>
                  <a:moveTo>
                    <a:pt x="1025581" y="445355"/>
                  </a:moveTo>
                  <a:cubicBezTo>
                    <a:pt x="1033446" y="445355"/>
                    <a:pt x="1039794" y="451720"/>
                    <a:pt x="1039794" y="459569"/>
                  </a:cubicBezTo>
                  <a:cubicBezTo>
                    <a:pt x="1039794" y="467418"/>
                    <a:pt x="1033446" y="473782"/>
                    <a:pt x="1025581" y="473782"/>
                  </a:cubicBezTo>
                  <a:cubicBezTo>
                    <a:pt x="1017716" y="473782"/>
                    <a:pt x="1011367" y="467418"/>
                    <a:pt x="1011367" y="459569"/>
                  </a:cubicBezTo>
                  <a:cubicBezTo>
                    <a:pt x="1011336" y="451736"/>
                    <a:pt x="1017684" y="445374"/>
                    <a:pt x="1025518" y="445355"/>
                  </a:cubicBezTo>
                  <a:cubicBezTo>
                    <a:pt x="1025549" y="445355"/>
                    <a:pt x="1025549" y="445355"/>
                    <a:pt x="1025581" y="445355"/>
                  </a:cubicBezTo>
                  <a:close/>
                  <a:moveTo>
                    <a:pt x="1096648" y="331174"/>
                  </a:moveTo>
                  <a:cubicBezTo>
                    <a:pt x="1109472" y="333789"/>
                    <a:pt x="1121980" y="325517"/>
                    <a:pt x="1124602" y="312696"/>
                  </a:cubicBezTo>
                  <a:cubicBezTo>
                    <a:pt x="1127223" y="299876"/>
                    <a:pt x="1118948" y="287359"/>
                    <a:pt x="1106124" y="284743"/>
                  </a:cubicBezTo>
                  <a:lnTo>
                    <a:pt x="1106124" y="128837"/>
                  </a:lnTo>
                  <a:lnTo>
                    <a:pt x="1096648" y="134333"/>
                  </a:lnTo>
                  <a:lnTo>
                    <a:pt x="1096648" y="284743"/>
                  </a:lnTo>
                  <a:cubicBezTo>
                    <a:pt x="1083824" y="287346"/>
                    <a:pt x="1075549" y="299851"/>
                    <a:pt x="1078139" y="312671"/>
                  </a:cubicBezTo>
                  <a:cubicBezTo>
                    <a:pt x="1080034" y="321995"/>
                    <a:pt x="1087331" y="329282"/>
                    <a:pt x="1096648" y="331174"/>
                  </a:cubicBezTo>
                  <a:close/>
                  <a:moveTo>
                    <a:pt x="1101386" y="293745"/>
                  </a:moveTo>
                  <a:cubicBezTo>
                    <a:pt x="1109251" y="293745"/>
                    <a:pt x="1115599" y="300110"/>
                    <a:pt x="1115599" y="307959"/>
                  </a:cubicBezTo>
                  <a:cubicBezTo>
                    <a:pt x="1115599" y="315807"/>
                    <a:pt x="1109251" y="322172"/>
                    <a:pt x="1101386" y="322172"/>
                  </a:cubicBezTo>
                  <a:cubicBezTo>
                    <a:pt x="1093521" y="322172"/>
                    <a:pt x="1087173" y="315807"/>
                    <a:pt x="1087173" y="307959"/>
                  </a:cubicBezTo>
                  <a:cubicBezTo>
                    <a:pt x="1087141" y="300125"/>
                    <a:pt x="1093490" y="293764"/>
                    <a:pt x="1101323" y="293745"/>
                  </a:cubicBezTo>
                  <a:cubicBezTo>
                    <a:pt x="1101354" y="293745"/>
                    <a:pt x="1101354" y="293745"/>
                    <a:pt x="1101386" y="293745"/>
                  </a:cubicBezTo>
                  <a:close/>
                  <a:moveTo>
                    <a:pt x="869233" y="802271"/>
                  </a:moveTo>
                  <a:lnTo>
                    <a:pt x="878708" y="802271"/>
                  </a:lnTo>
                  <a:lnTo>
                    <a:pt x="878708" y="767527"/>
                  </a:lnTo>
                  <a:lnTo>
                    <a:pt x="1377759" y="767527"/>
                  </a:lnTo>
                  <a:lnTo>
                    <a:pt x="1377759" y="758052"/>
                  </a:lnTo>
                  <a:lnTo>
                    <a:pt x="869233" y="758052"/>
                  </a:lnTo>
                  <a:close/>
                  <a:moveTo>
                    <a:pt x="1329307" y="0"/>
                  </a:moveTo>
                  <a:lnTo>
                    <a:pt x="1312882" y="9476"/>
                  </a:lnTo>
                  <a:lnTo>
                    <a:pt x="1377759" y="9476"/>
                  </a:lnTo>
                  <a:lnTo>
                    <a:pt x="1377759" y="0"/>
                  </a:lnTo>
                  <a:close/>
                  <a:moveTo>
                    <a:pt x="1257734" y="57328"/>
                  </a:moveTo>
                  <a:cubicBezTo>
                    <a:pt x="1244910" y="54716"/>
                    <a:pt x="1232403" y="62988"/>
                    <a:pt x="1229781" y="75808"/>
                  </a:cubicBezTo>
                  <a:cubicBezTo>
                    <a:pt x="1227191" y="88626"/>
                    <a:pt x="1235435" y="101137"/>
                    <a:pt x="1248259" y="103752"/>
                  </a:cubicBezTo>
                  <a:cubicBezTo>
                    <a:pt x="1261082" y="106364"/>
                    <a:pt x="1273590" y="98095"/>
                    <a:pt x="1276212" y="85281"/>
                  </a:cubicBezTo>
                  <a:lnTo>
                    <a:pt x="1377759" y="85281"/>
                  </a:lnTo>
                  <a:lnTo>
                    <a:pt x="1377759" y="75805"/>
                  </a:lnTo>
                  <a:lnTo>
                    <a:pt x="1276212" y="75805"/>
                  </a:lnTo>
                  <a:cubicBezTo>
                    <a:pt x="1274317" y="66494"/>
                    <a:pt x="1267052" y="59216"/>
                    <a:pt x="1257734" y="57328"/>
                  </a:cubicBezTo>
                  <a:close/>
                  <a:moveTo>
                    <a:pt x="1252996" y="94756"/>
                  </a:moveTo>
                  <a:cubicBezTo>
                    <a:pt x="1245132" y="94756"/>
                    <a:pt x="1238783" y="88392"/>
                    <a:pt x="1238783" y="80543"/>
                  </a:cubicBezTo>
                  <a:cubicBezTo>
                    <a:pt x="1238783" y="72694"/>
                    <a:pt x="1245132" y="66330"/>
                    <a:pt x="1252996" y="66330"/>
                  </a:cubicBezTo>
                  <a:cubicBezTo>
                    <a:pt x="1260861" y="66330"/>
                    <a:pt x="1267210" y="72694"/>
                    <a:pt x="1267210" y="80543"/>
                  </a:cubicBezTo>
                  <a:cubicBezTo>
                    <a:pt x="1267241" y="88376"/>
                    <a:pt x="1260893" y="94738"/>
                    <a:pt x="1253060" y="94756"/>
                  </a:cubicBezTo>
                  <a:cubicBezTo>
                    <a:pt x="1253028" y="94756"/>
                    <a:pt x="1253028" y="94756"/>
                    <a:pt x="1252996" y="94756"/>
                  </a:cubicBezTo>
                  <a:close/>
                  <a:moveTo>
                    <a:pt x="1172453" y="482784"/>
                  </a:moveTo>
                  <a:cubicBezTo>
                    <a:pt x="1185277" y="485399"/>
                    <a:pt x="1197785" y="477127"/>
                    <a:pt x="1200407" y="464307"/>
                  </a:cubicBezTo>
                  <a:cubicBezTo>
                    <a:pt x="1203028" y="451486"/>
                    <a:pt x="1194753" y="438969"/>
                    <a:pt x="1181929" y="436354"/>
                  </a:cubicBezTo>
                  <a:lnTo>
                    <a:pt x="1181929" y="85091"/>
                  </a:lnTo>
                  <a:lnTo>
                    <a:pt x="1172453" y="90556"/>
                  </a:lnTo>
                  <a:lnTo>
                    <a:pt x="1172453" y="436354"/>
                  </a:lnTo>
                  <a:cubicBezTo>
                    <a:pt x="1159629" y="438956"/>
                    <a:pt x="1151354" y="451461"/>
                    <a:pt x="1153944" y="464281"/>
                  </a:cubicBezTo>
                  <a:cubicBezTo>
                    <a:pt x="1155839" y="473605"/>
                    <a:pt x="1163136" y="480892"/>
                    <a:pt x="1172453" y="482784"/>
                  </a:cubicBezTo>
                  <a:close/>
                  <a:moveTo>
                    <a:pt x="1177191" y="445355"/>
                  </a:moveTo>
                  <a:cubicBezTo>
                    <a:pt x="1185056" y="445355"/>
                    <a:pt x="1191405" y="451720"/>
                    <a:pt x="1191405" y="459569"/>
                  </a:cubicBezTo>
                  <a:cubicBezTo>
                    <a:pt x="1191405" y="467418"/>
                    <a:pt x="1185056" y="473782"/>
                    <a:pt x="1177191" y="473782"/>
                  </a:cubicBezTo>
                  <a:cubicBezTo>
                    <a:pt x="1169326" y="473782"/>
                    <a:pt x="1162978" y="467418"/>
                    <a:pt x="1162978" y="459569"/>
                  </a:cubicBezTo>
                  <a:cubicBezTo>
                    <a:pt x="1162946" y="451736"/>
                    <a:pt x="1169295" y="445374"/>
                    <a:pt x="1177128" y="445355"/>
                  </a:cubicBezTo>
                  <a:cubicBezTo>
                    <a:pt x="1177160" y="445355"/>
                    <a:pt x="1177160" y="445355"/>
                    <a:pt x="1177191" y="445355"/>
                  </a:cubicBezTo>
                  <a:close/>
                  <a:moveTo>
                    <a:pt x="1305586" y="454831"/>
                  </a:moveTo>
                  <a:cubicBezTo>
                    <a:pt x="1302965" y="467652"/>
                    <a:pt x="1311240" y="480163"/>
                    <a:pt x="1324064" y="482775"/>
                  </a:cubicBezTo>
                  <a:cubicBezTo>
                    <a:pt x="1336888" y="485387"/>
                    <a:pt x="1349395" y="477115"/>
                    <a:pt x="1352017" y="464294"/>
                  </a:cubicBezTo>
                  <a:cubicBezTo>
                    <a:pt x="1354607" y="451480"/>
                    <a:pt x="1346363" y="438972"/>
                    <a:pt x="1333539" y="436354"/>
                  </a:cubicBezTo>
                  <a:lnTo>
                    <a:pt x="1333539" y="179563"/>
                  </a:lnTo>
                  <a:cubicBezTo>
                    <a:pt x="1346363" y="176948"/>
                    <a:pt x="1354638" y="164434"/>
                    <a:pt x="1352017" y="151617"/>
                  </a:cubicBezTo>
                  <a:cubicBezTo>
                    <a:pt x="1349395" y="138796"/>
                    <a:pt x="1336888" y="130527"/>
                    <a:pt x="1324064" y="133142"/>
                  </a:cubicBezTo>
                  <a:cubicBezTo>
                    <a:pt x="1311240" y="135761"/>
                    <a:pt x="1302965" y="148272"/>
                    <a:pt x="1305586" y="161092"/>
                  </a:cubicBezTo>
                  <a:cubicBezTo>
                    <a:pt x="1307481" y="170394"/>
                    <a:pt x="1314746" y="177665"/>
                    <a:pt x="1324064" y="179563"/>
                  </a:cubicBezTo>
                  <a:lnTo>
                    <a:pt x="1324064" y="436354"/>
                  </a:lnTo>
                  <a:cubicBezTo>
                    <a:pt x="1314746" y="438242"/>
                    <a:pt x="1307481" y="445520"/>
                    <a:pt x="1305586" y="454831"/>
                  </a:cubicBezTo>
                  <a:close/>
                  <a:moveTo>
                    <a:pt x="1314588" y="156348"/>
                  </a:moveTo>
                  <a:cubicBezTo>
                    <a:pt x="1314588" y="148499"/>
                    <a:pt x="1320937" y="142135"/>
                    <a:pt x="1328802" y="142135"/>
                  </a:cubicBezTo>
                  <a:cubicBezTo>
                    <a:pt x="1336666" y="142135"/>
                    <a:pt x="1343015" y="148499"/>
                    <a:pt x="1343015" y="156348"/>
                  </a:cubicBezTo>
                  <a:cubicBezTo>
                    <a:pt x="1343015" y="164197"/>
                    <a:pt x="1336666" y="170562"/>
                    <a:pt x="1328802" y="170562"/>
                  </a:cubicBezTo>
                  <a:cubicBezTo>
                    <a:pt x="1320968" y="170581"/>
                    <a:pt x="1314620" y="164245"/>
                    <a:pt x="1314588" y="156411"/>
                  </a:cubicBezTo>
                  <a:cubicBezTo>
                    <a:pt x="1314588" y="156389"/>
                    <a:pt x="1314588" y="156370"/>
                    <a:pt x="1314588" y="156348"/>
                  </a:cubicBezTo>
                  <a:close/>
                  <a:moveTo>
                    <a:pt x="1328802" y="445355"/>
                  </a:moveTo>
                  <a:cubicBezTo>
                    <a:pt x="1336666" y="445355"/>
                    <a:pt x="1343015" y="451720"/>
                    <a:pt x="1343015" y="459569"/>
                  </a:cubicBezTo>
                  <a:cubicBezTo>
                    <a:pt x="1343015" y="467418"/>
                    <a:pt x="1336666" y="473782"/>
                    <a:pt x="1328802" y="473782"/>
                  </a:cubicBezTo>
                  <a:cubicBezTo>
                    <a:pt x="1320937" y="473782"/>
                    <a:pt x="1314588" y="467418"/>
                    <a:pt x="1314588" y="459569"/>
                  </a:cubicBezTo>
                  <a:cubicBezTo>
                    <a:pt x="1314556" y="451736"/>
                    <a:pt x="1320905" y="445374"/>
                    <a:pt x="1328738" y="445355"/>
                  </a:cubicBezTo>
                  <a:cubicBezTo>
                    <a:pt x="1328770" y="445355"/>
                    <a:pt x="1328770" y="445355"/>
                    <a:pt x="1328802" y="445355"/>
                  </a:cubicBezTo>
                  <a:close/>
                  <a:moveTo>
                    <a:pt x="972991" y="530636"/>
                  </a:moveTo>
                  <a:cubicBezTo>
                    <a:pt x="970369" y="517819"/>
                    <a:pt x="957862" y="509547"/>
                    <a:pt x="945038" y="512165"/>
                  </a:cubicBezTo>
                  <a:cubicBezTo>
                    <a:pt x="932214" y="514780"/>
                    <a:pt x="923939" y="527295"/>
                    <a:pt x="926560" y="540112"/>
                  </a:cubicBezTo>
                  <a:cubicBezTo>
                    <a:pt x="929182" y="552936"/>
                    <a:pt x="941690" y="561211"/>
                    <a:pt x="954513" y="558589"/>
                  </a:cubicBezTo>
                  <a:cubicBezTo>
                    <a:pt x="963831" y="556694"/>
                    <a:pt x="971096" y="549414"/>
                    <a:pt x="972991" y="540112"/>
                  </a:cubicBezTo>
                  <a:lnTo>
                    <a:pt x="1257734" y="540112"/>
                  </a:lnTo>
                  <a:lnTo>
                    <a:pt x="1257734" y="179563"/>
                  </a:lnTo>
                  <a:cubicBezTo>
                    <a:pt x="1270558" y="176948"/>
                    <a:pt x="1278833" y="164434"/>
                    <a:pt x="1276212" y="151617"/>
                  </a:cubicBezTo>
                  <a:cubicBezTo>
                    <a:pt x="1273590" y="138796"/>
                    <a:pt x="1261082" y="130527"/>
                    <a:pt x="1248259" y="133142"/>
                  </a:cubicBezTo>
                  <a:cubicBezTo>
                    <a:pt x="1235435" y="135761"/>
                    <a:pt x="1227160" y="148272"/>
                    <a:pt x="1229781" y="161092"/>
                  </a:cubicBezTo>
                  <a:cubicBezTo>
                    <a:pt x="1231676" y="170394"/>
                    <a:pt x="1238941" y="177665"/>
                    <a:pt x="1248259" y="179563"/>
                  </a:cubicBezTo>
                  <a:lnTo>
                    <a:pt x="1248259" y="530636"/>
                  </a:lnTo>
                  <a:close/>
                  <a:moveTo>
                    <a:pt x="949776" y="549588"/>
                  </a:moveTo>
                  <a:cubicBezTo>
                    <a:pt x="941911" y="549588"/>
                    <a:pt x="935562" y="543223"/>
                    <a:pt x="935562" y="535374"/>
                  </a:cubicBezTo>
                  <a:cubicBezTo>
                    <a:pt x="935562" y="527525"/>
                    <a:pt x="941911" y="521161"/>
                    <a:pt x="949776" y="521161"/>
                  </a:cubicBezTo>
                  <a:cubicBezTo>
                    <a:pt x="957640" y="521161"/>
                    <a:pt x="963989" y="527525"/>
                    <a:pt x="963989" y="535374"/>
                  </a:cubicBezTo>
                  <a:cubicBezTo>
                    <a:pt x="964021" y="543207"/>
                    <a:pt x="957672" y="549569"/>
                    <a:pt x="949839" y="549588"/>
                  </a:cubicBezTo>
                  <a:cubicBezTo>
                    <a:pt x="949807" y="549588"/>
                    <a:pt x="949807" y="549588"/>
                    <a:pt x="949776" y="549588"/>
                  </a:cubicBezTo>
                  <a:close/>
                  <a:moveTo>
                    <a:pt x="1238783" y="156348"/>
                  </a:moveTo>
                  <a:cubicBezTo>
                    <a:pt x="1238783" y="148499"/>
                    <a:pt x="1245132" y="142135"/>
                    <a:pt x="1252996" y="142135"/>
                  </a:cubicBezTo>
                  <a:cubicBezTo>
                    <a:pt x="1260861" y="142135"/>
                    <a:pt x="1267210" y="148499"/>
                    <a:pt x="1267210" y="156348"/>
                  </a:cubicBezTo>
                  <a:cubicBezTo>
                    <a:pt x="1267210" y="164197"/>
                    <a:pt x="1260861" y="170562"/>
                    <a:pt x="1252996" y="170562"/>
                  </a:cubicBezTo>
                  <a:cubicBezTo>
                    <a:pt x="1245163" y="170581"/>
                    <a:pt x="1238815" y="164245"/>
                    <a:pt x="1238783" y="156411"/>
                  </a:cubicBezTo>
                  <a:cubicBezTo>
                    <a:pt x="1238783" y="156389"/>
                    <a:pt x="1238783" y="156370"/>
                    <a:pt x="1238783" y="156348"/>
                  </a:cubicBezTo>
                  <a:close/>
                  <a:moveTo>
                    <a:pt x="717622" y="530636"/>
                  </a:moveTo>
                  <a:lnTo>
                    <a:pt x="669771" y="530636"/>
                  </a:lnTo>
                  <a:cubicBezTo>
                    <a:pt x="667149" y="517819"/>
                    <a:pt x="654641" y="509547"/>
                    <a:pt x="641817" y="512165"/>
                  </a:cubicBezTo>
                  <a:cubicBezTo>
                    <a:pt x="628993" y="514780"/>
                    <a:pt x="620718" y="527295"/>
                    <a:pt x="623339" y="540112"/>
                  </a:cubicBezTo>
                  <a:cubicBezTo>
                    <a:pt x="625961" y="552936"/>
                    <a:pt x="638469" y="561211"/>
                    <a:pt x="651293" y="558589"/>
                  </a:cubicBezTo>
                  <a:cubicBezTo>
                    <a:pt x="660610" y="556694"/>
                    <a:pt x="667875" y="549414"/>
                    <a:pt x="669771" y="540112"/>
                  </a:cubicBezTo>
                  <a:lnTo>
                    <a:pt x="727098" y="540112"/>
                  </a:lnTo>
                  <a:lnTo>
                    <a:pt x="727098" y="419740"/>
                  </a:lnTo>
                  <a:lnTo>
                    <a:pt x="681425" y="374067"/>
                  </a:lnTo>
                  <a:lnTo>
                    <a:pt x="672961" y="378931"/>
                  </a:lnTo>
                  <a:lnTo>
                    <a:pt x="717622" y="423593"/>
                  </a:lnTo>
                  <a:close/>
                  <a:moveTo>
                    <a:pt x="646555" y="549588"/>
                  </a:moveTo>
                  <a:cubicBezTo>
                    <a:pt x="638690" y="549588"/>
                    <a:pt x="632341" y="543223"/>
                    <a:pt x="632341" y="535374"/>
                  </a:cubicBezTo>
                  <a:cubicBezTo>
                    <a:pt x="632341" y="527525"/>
                    <a:pt x="638690" y="521161"/>
                    <a:pt x="646555" y="521161"/>
                  </a:cubicBezTo>
                  <a:cubicBezTo>
                    <a:pt x="654420" y="521161"/>
                    <a:pt x="660768" y="527525"/>
                    <a:pt x="660768" y="535374"/>
                  </a:cubicBezTo>
                  <a:cubicBezTo>
                    <a:pt x="660800" y="543207"/>
                    <a:pt x="654451" y="549569"/>
                    <a:pt x="646618" y="549588"/>
                  </a:cubicBezTo>
                  <a:cubicBezTo>
                    <a:pt x="646587" y="549588"/>
                    <a:pt x="646587" y="549588"/>
                    <a:pt x="646555" y="549588"/>
                  </a:cubicBezTo>
                  <a:close/>
                  <a:moveTo>
                    <a:pt x="414402" y="802271"/>
                  </a:moveTo>
                  <a:lnTo>
                    <a:pt x="423877" y="802271"/>
                  </a:lnTo>
                  <a:lnTo>
                    <a:pt x="423877" y="615917"/>
                  </a:lnTo>
                  <a:lnTo>
                    <a:pt x="490207" y="615917"/>
                  </a:lnTo>
                  <a:lnTo>
                    <a:pt x="490207" y="802271"/>
                  </a:lnTo>
                  <a:lnTo>
                    <a:pt x="499682" y="802271"/>
                  </a:lnTo>
                  <a:lnTo>
                    <a:pt x="499682" y="606441"/>
                  </a:lnTo>
                  <a:lnTo>
                    <a:pt x="414402" y="606441"/>
                  </a:lnTo>
                  <a:close/>
                  <a:moveTo>
                    <a:pt x="393808" y="540112"/>
                  </a:moveTo>
                  <a:lnTo>
                    <a:pt x="566012" y="540112"/>
                  </a:lnTo>
                  <a:lnTo>
                    <a:pt x="566012" y="802271"/>
                  </a:lnTo>
                  <a:lnTo>
                    <a:pt x="575488" y="802271"/>
                  </a:lnTo>
                  <a:lnTo>
                    <a:pt x="575488" y="530636"/>
                  </a:lnTo>
                  <a:lnTo>
                    <a:pt x="410200" y="530636"/>
                  </a:lnTo>
                  <a:close/>
                  <a:moveTo>
                    <a:pt x="878708" y="343966"/>
                  </a:moveTo>
                  <a:lnTo>
                    <a:pt x="825581" y="290839"/>
                  </a:lnTo>
                  <a:lnTo>
                    <a:pt x="817148" y="295672"/>
                  </a:lnTo>
                  <a:lnTo>
                    <a:pt x="869233" y="347756"/>
                  </a:lnTo>
                  <a:lnTo>
                    <a:pt x="869233" y="615917"/>
                  </a:lnTo>
                  <a:lnTo>
                    <a:pt x="1377759" y="615917"/>
                  </a:lnTo>
                  <a:lnTo>
                    <a:pt x="1377759" y="606441"/>
                  </a:lnTo>
                  <a:lnTo>
                    <a:pt x="878708" y="606441"/>
                  </a:lnTo>
                  <a:close/>
                  <a:moveTo>
                    <a:pt x="727098" y="739574"/>
                  </a:moveTo>
                  <a:lnTo>
                    <a:pt x="727098" y="682247"/>
                  </a:lnTo>
                  <a:lnTo>
                    <a:pt x="641817" y="682247"/>
                  </a:lnTo>
                  <a:lnTo>
                    <a:pt x="641817" y="802271"/>
                  </a:lnTo>
                  <a:lnTo>
                    <a:pt x="651293" y="802271"/>
                  </a:lnTo>
                  <a:lnTo>
                    <a:pt x="651293" y="691722"/>
                  </a:lnTo>
                  <a:lnTo>
                    <a:pt x="717622" y="691722"/>
                  </a:lnTo>
                  <a:lnTo>
                    <a:pt x="717622" y="739574"/>
                  </a:lnTo>
                  <a:cubicBezTo>
                    <a:pt x="704798" y="742196"/>
                    <a:pt x="696523" y="754704"/>
                    <a:pt x="699144" y="767527"/>
                  </a:cubicBezTo>
                  <a:cubicBezTo>
                    <a:pt x="701766" y="780351"/>
                    <a:pt x="714274" y="788627"/>
                    <a:pt x="727098" y="786005"/>
                  </a:cubicBezTo>
                  <a:cubicBezTo>
                    <a:pt x="739922" y="783383"/>
                    <a:pt x="748197" y="770876"/>
                    <a:pt x="745576" y="758052"/>
                  </a:cubicBezTo>
                  <a:cubicBezTo>
                    <a:pt x="743680" y="748734"/>
                    <a:pt x="736415" y="741469"/>
                    <a:pt x="727098" y="739574"/>
                  </a:cubicBezTo>
                  <a:close/>
                  <a:moveTo>
                    <a:pt x="722360" y="777003"/>
                  </a:moveTo>
                  <a:cubicBezTo>
                    <a:pt x="714495" y="777003"/>
                    <a:pt x="708147" y="770654"/>
                    <a:pt x="708147" y="762790"/>
                  </a:cubicBezTo>
                  <a:cubicBezTo>
                    <a:pt x="708147" y="754925"/>
                    <a:pt x="714495" y="748576"/>
                    <a:pt x="722360" y="748576"/>
                  </a:cubicBezTo>
                  <a:cubicBezTo>
                    <a:pt x="730225" y="748576"/>
                    <a:pt x="736574" y="754925"/>
                    <a:pt x="736574" y="762790"/>
                  </a:cubicBezTo>
                  <a:cubicBezTo>
                    <a:pt x="736605" y="770623"/>
                    <a:pt x="730256" y="776971"/>
                    <a:pt x="722423" y="777003"/>
                  </a:cubicBezTo>
                  <a:cubicBezTo>
                    <a:pt x="722392" y="777003"/>
                    <a:pt x="722392" y="777003"/>
                    <a:pt x="722360" y="777003"/>
                  </a:cubicBezTo>
                  <a:close/>
                  <a:moveTo>
                    <a:pt x="793427" y="802271"/>
                  </a:moveTo>
                  <a:lnTo>
                    <a:pt x="802903" y="802271"/>
                  </a:lnTo>
                  <a:lnTo>
                    <a:pt x="802903" y="691722"/>
                  </a:lnTo>
                  <a:lnTo>
                    <a:pt x="1377759" y="691722"/>
                  </a:lnTo>
                  <a:lnTo>
                    <a:pt x="1377759" y="682247"/>
                  </a:lnTo>
                  <a:lnTo>
                    <a:pt x="793427" y="682247"/>
                  </a:lnTo>
                  <a:close/>
                  <a:moveTo>
                    <a:pt x="669771" y="615917"/>
                  </a:moveTo>
                  <a:lnTo>
                    <a:pt x="802903" y="615917"/>
                  </a:lnTo>
                  <a:lnTo>
                    <a:pt x="802903" y="381837"/>
                  </a:lnTo>
                  <a:lnTo>
                    <a:pt x="753504" y="332437"/>
                  </a:lnTo>
                  <a:lnTo>
                    <a:pt x="745038" y="337333"/>
                  </a:lnTo>
                  <a:lnTo>
                    <a:pt x="793427" y="385690"/>
                  </a:lnTo>
                  <a:lnTo>
                    <a:pt x="793427" y="606441"/>
                  </a:lnTo>
                  <a:lnTo>
                    <a:pt x="669771" y="606441"/>
                  </a:lnTo>
                  <a:cubicBezTo>
                    <a:pt x="667149" y="593618"/>
                    <a:pt x="654641" y="585342"/>
                    <a:pt x="641817" y="587964"/>
                  </a:cubicBezTo>
                  <a:cubicBezTo>
                    <a:pt x="628993" y="590585"/>
                    <a:pt x="620718" y="603093"/>
                    <a:pt x="623339" y="615917"/>
                  </a:cubicBezTo>
                  <a:cubicBezTo>
                    <a:pt x="625961" y="628741"/>
                    <a:pt x="638469" y="637016"/>
                    <a:pt x="651293" y="634395"/>
                  </a:cubicBezTo>
                  <a:cubicBezTo>
                    <a:pt x="660610" y="632499"/>
                    <a:pt x="667875" y="625235"/>
                    <a:pt x="669771" y="615917"/>
                  </a:cubicBezTo>
                  <a:close/>
                  <a:moveTo>
                    <a:pt x="632341" y="611179"/>
                  </a:moveTo>
                  <a:cubicBezTo>
                    <a:pt x="632341" y="603315"/>
                    <a:pt x="638690" y="596966"/>
                    <a:pt x="646555" y="596966"/>
                  </a:cubicBezTo>
                  <a:cubicBezTo>
                    <a:pt x="654420" y="596966"/>
                    <a:pt x="660768" y="603315"/>
                    <a:pt x="660768" y="611179"/>
                  </a:cubicBezTo>
                  <a:cubicBezTo>
                    <a:pt x="660768" y="619044"/>
                    <a:pt x="654420" y="625393"/>
                    <a:pt x="646555" y="625393"/>
                  </a:cubicBezTo>
                  <a:cubicBezTo>
                    <a:pt x="638722" y="625424"/>
                    <a:pt x="632373" y="619076"/>
                    <a:pt x="632341" y="611243"/>
                  </a:cubicBezTo>
                  <a:cubicBezTo>
                    <a:pt x="632341" y="611211"/>
                    <a:pt x="632341" y="611211"/>
                    <a:pt x="632341" y="611179"/>
                  </a:cubicBezTo>
                  <a:close/>
                  <a:moveTo>
                    <a:pt x="47252" y="740206"/>
                  </a:moveTo>
                  <a:lnTo>
                    <a:pt x="16993" y="757673"/>
                  </a:lnTo>
                  <a:lnTo>
                    <a:pt x="16993" y="758052"/>
                  </a:lnTo>
                  <a:lnTo>
                    <a:pt x="16424" y="758052"/>
                  </a:lnTo>
                  <a:lnTo>
                    <a:pt x="0" y="767527"/>
                  </a:lnTo>
                  <a:lnTo>
                    <a:pt x="16993" y="767527"/>
                  </a:lnTo>
                  <a:cubicBezTo>
                    <a:pt x="19614" y="780351"/>
                    <a:pt x="32122" y="788627"/>
                    <a:pt x="44946" y="786005"/>
                  </a:cubicBezTo>
                  <a:cubicBezTo>
                    <a:pt x="57770" y="783383"/>
                    <a:pt x="66045" y="770876"/>
                    <a:pt x="63423" y="758052"/>
                  </a:cubicBezTo>
                  <a:cubicBezTo>
                    <a:pt x="61687" y="749618"/>
                    <a:pt x="55558" y="742796"/>
                    <a:pt x="47347" y="740206"/>
                  </a:cubicBezTo>
                  <a:close/>
                  <a:moveTo>
                    <a:pt x="40113" y="777003"/>
                  </a:moveTo>
                  <a:cubicBezTo>
                    <a:pt x="32249" y="777003"/>
                    <a:pt x="25900" y="770654"/>
                    <a:pt x="25900" y="762790"/>
                  </a:cubicBezTo>
                  <a:cubicBezTo>
                    <a:pt x="25900" y="754925"/>
                    <a:pt x="32249" y="748576"/>
                    <a:pt x="40113" y="748576"/>
                  </a:cubicBezTo>
                  <a:cubicBezTo>
                    <a:pt x="47978" y="748576"/>
                    <a:pt x="54327" y="754925"/>
                    <a:pt x="54327" y="762790"/>
                  </a:cubicBezTo>
                  <a:cubicBezTo>
                    <a:pt x="54359" y="770623"/>
                    <a:pt x="48010" y="776971"/>
                    <a:pt x="40177" y="777003"/>
                  </a:cubicBezTo>
                  <a:cubicBezTo>
                    <a:pt x="40145" y="777003"/>
                    <a:pt x="40145" y="777003"/>
                    <a:pt x="40113" y="777003"/>
                  </a:cubicBezTo>
                  <a:close/>
                  <a:moveTo>
                    <a:pt x="262507" y="615917"/>
                  </a:moveTo>
                  <a:lnTo>
                    <a:pt x="338596" y="615917"/>
                  </a:lnTo>
                  <a:lnTo>
                    <a:pt x="338596" y="802271"/>
                  </a:lnTo>
                  <a:lnTo>
                    <a:pt x="348072" y="802271"/>
                  </a:lnTo>
                  <a:lnTo>
                    <a:pt x="348072" y="606441"/>
                  </a:lnTo>
                  <a:lnTo>
                    <a:pt x="278900" y="606441"/>
                  </a:lnTo>
                  <a:close/>
                  <a:moveTo>
                    <a:pt x="641817" y="482784"/>
                  </a:moveTo>
                  <a:cubicBezTo>
                    <a:pt x="654641" y="485396"/>
                    <a:pt x="667149" y="477124"/>
                    <a:pt x="669771" y="464304"/>
                  </a:cubicBezTo>
                  <a:cubicBezTo>
                    <a:pt x="672360" y="451486"/>
                    <a:pt x="664117" y="438975"/>
                    <a:pt x="651293" y="436360"/>
                  </a:cubicBezTo>
                  <a:cubicBezTo>
                    <a:pt x="638469" y="433748"/>
                    <a:pt x="625961" y="442017"/>
                    <a:pt x="623339" y="454831"/>
                  </a:cubicBezTo>
                  <a:lnTo>
                    <a:pt x="541502" y="454831"/>
                  </a:lnTo>
                  <a:lnTo>
                    <a:pt x="525109" y="464307"/>
                  </a:lnTo>
                  <a:lnTo>
                    <a:pt x="623339" y="464307"/>
                  </a:lnTo>
                  <a:cubicBezTo>
                    <a:pt x="625235" y="473618"/>
                    <a:pt x="632500" y="480895"/>
                    <a:pt x="641817" y="482784"/>
                  </a:cubicBezTo>
                  <a:close/>
                  <a:moveTo>
                    <a:pt x="646555" y="445355"/>
                  </a:moveTo>
                  <a:cubicBezTo>
                    <a:pt x="654420" y="445355"/>
                    <a:pt x="660768" y="451720"/>
                    <a:pt x="660768" y="459569"/>
                  </a:cubicBezTo>
                  <a:cubicBezTo>
                    <a:pt x="660768" y="467418"/>
                    <a:pt x="654420" y="473782"/>
                    <a:pt x="646555" y="473782"/>
                  </a:cubicBezTo>
                  <a:cubicBezTo>
                    <a:pt x="638690" y="473782"/>
                    <a:pt x="632341" y="467418"/>
                    <a:pt x="632341" y="459569"/>
                  </a:cubicBezTo>
                  <a:cubicBezTo>
                    <a:pt x="632310" y="451736"/>
                    <a:pt x="638659" y="445374"/>
                    <a:pt x="646492" y="445355"/>
                  </a:cubicBezTo>
                  <a:cubicBezTo>
                    <a:pt x="646523" y="445355"/>
                    <a:pt x="646523" y="445355"/>
                    <a:pt x="646555" y="445355"/>
                  </a:cubicBezTo>
                  <a:close/>
                  <a:moveTo>
                    <a:pt x="111181" y="802271"/>
                  </a:moveTo>
                  <a:lnTo>
                    <a:pt x="120656" y="802271"/>
                  </a:lnTo>
                  <a:lnTo>
                    <a:pt x="120656" y="767527"/>
                  </a:lnTo>
                  <a:lnTo>
                    <a:pt x="186986" y="767527"/>
                  </a:lnTo>
                  <a:lnTo>
                    <a:pt x="186986" y="802271"/>
                  </a:lnTo>
                  <a:lnTo>
                    <a:pt x="196462" y="802271"/>
                  </a:lnTo>
                  <a:lnTo>
                    <a:pt x="196462" y="758052"/>
                  </a:lnTo>
                  <a:lnTo>
                    <a:pt x="111181" y="758052"/>
                  </a:lnTo>
                  <a:close/>
                  <a:moveTo>
                    <a:pt x="131206" y="691722"/>
                  </a:moveTo>
                  <a:lnTo>
                    <a:pt x="262791" y="691722"/>
                  </a:lnTo>
                  <a:lnTo>
                    <a:pt x="262791" y="802271"/>
                  </a:lnTo>
                  <a:lnTo>
                    <a:pt x="272267" y="802271"/>
                  </a:lnTo>
                  <a:lnTo>
                    <a:pt x="272267" y="682247"/>
                  </a:lnTo>
                  <a:lnTo>
                    <a:pt x="147631" y="682247"/>
                  </a:ln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47" name="Google Shape;47;p6"/>
          <p:cNvSpPr txBox="1">
            <a:spLocks noGrp="1"/>
          </p:cNvSpPr>
          <p:nvPr>
            <p:ph type="title"/>
          </p:nvPr>
        </p:nvSpPr>
        <p:spPr>
          <a:xfrm>
            <a:off x="1140400" y="1114667"/>
            <a:ext cx="9911200" cy="662800"/>
          </a:xfrm>
          <a:prstGeom prst="rect">
            <a:avLst/>
          </a:prstGeom>
        </p:spPr>
        <p:txBody>
          <a:bodyPr spcFirstLastPara="1" wrap="square" lIns="0" tIns="0" rIns="0" bIns="0" anchor="t"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r>
              <a:rPr lang="en-US" smtClean="0"/>
              <a:t>Click to edit Master title style</a:t>
            </a:r>
            <a:endParaRPr/>
          </a:p>
        </p:txBody>
      </p:sp>
      <p:sp>
        <p:nvSpPr>
          <p:cNvPr id="48" name="Google Shape;48;p6"/>
          <p:cNvSpPr txBox="1">
            <a:spLocks noGrp="1"/>
          </p:cNvSpPr>
          <p:nvPr>
            <p:ph type="body" idx="1"/>
          </p:nvPr>
        </p:nvSpPr>
        <p:spPr>
          <a:xfrm>
            <a:off x="1140367" y="2170533"/>
            <a:ext cx="4630800" cy="3827200"/>
          </a:xfrm>
          <a:prstGeom prst="rect">
            <a:avLst/>
          </a:prstGeom>
        </p:spPr>
        <p:txBody>
          <a:bodyPr spcFirstLastPara="1" wrap="square" lIns="0" tIns="0" rIns="0" bIns="0" anchor="t" anchorCtr="0">
            <a:noAutofit/>
          </a:bodyPr>
          <a:lstStyle>
            <a:lvl1pPr marL="609585" lvl="0" indent="-474121" rtl="0">
              <a:spcBef>
                <a:spcPts val="0"/>
              </a:spcBef>
              <a:spcAft>
                <a:spcPts val="0"/>
              </a:spcAft>
              <a:buSzPts val="2000"/>
              <a:buChar char="⦿"/>
              <a:defRPr sz="2667"/>
            </a:lvl1pPr>
            <a:lvl2pPr marL="1219170" lvl="1" indent="-474121" rtl="0">
              <a:spcBef>
                <a:spcPts val="1333"/>
              </a:spcBef>
              <a:spcAft>
                <a:spcPts val="0"/>
              </a:spcAft>
              <a:buSzPts val="2000"/>
              <a:buChar char="⌾"/>
              <a:defRPr sz="2667"/>
            </a:lvl2pPr>
            <a:lvl3pPr marL="1828754" lvl="2" indent="-474121" rtl="0">
              <a:spcBef>
                <a:spcPts val="1333"/>
              </a:spcBef>
              <a:spcAft>
                <a:spcPts val="0"/>
              </a:spcAft>
              <a:buSzPts val="2000"/>
              <a:buChar char="•"/>
              <a:defRPr sz="2667"/>
            </a:lvl3pPr>
            <a:lvl4pPr marL="2438339" lvl="3" indent="-474121" rtl="0">
              <a:spcBef>
                <a:spcPts val="1333"/>
              </a:spcBef>
              <a:spcAft>
                <a:spcPts val="0"/>
              </a:spcAft>
              <a:buSzPts val="2000"/>
              <a:buChar char="●"/>
              <a:defRPr sz="2667"/>
            </a:lvl4pPr>
            <a:lvl5pPr marL="3047924" lvl="4" indent="-474121" rtl="0">
              <a:spcBef>
                <a:spcPts val="1333"/>
              </a:spcBef>
              <a:spcAft>
                <a:spcPts val="0"/>
              </a:spcAft>
              <a:buSzPts val="2000"/>
              <a:buChar char="○"/>
              <a:defRPr sz="2667"/>
            </a:lvl5pPr>
            <a:lvl6pPr marL="3657509" lvl="5" indent="-474121" rtl="0">
              <a:spcBef>
                <a:spcPts val="1333"/>
              </a:spcBef>
              <a:spcAft>
                <a:spcPts val="0"/>
              </a:spcAft>
              <a:buSzPts val="2000"/>
              <a:buChar char="■"/>
              <a:defRPr sz="2667"/>
            </a:lvl6pPr>
            <a:lvl7pPr marL="4267093" lvl="6" indent="-474121" rtl="0">
              <a:spcBef>
                <a:spcPts val="1333"/>
              </a:spcBef>
              <a:spcAft>
                <a:spcPts val="0"/>
              </a:spcAft>
              <a:buSzPts val="2000"/>
              <a:buChar char="●"/>
              <a:defRPr sz="2667"/>
            </a:lvl7pPr>
            <a:lvl8pPr marL="4876678" lvl="7" indent="-474121" rtl="0">
              <a:spcBef>
                <a:spcPts val="1333"/>
              </a:spcBef>
              <a:spcAft>
                <a:spcPts val="0"/>
              </a:spcAft>
              <a:buSzPts val="2000"/>
              <a:buChar char="○"/>
              <a:defRPr sz="2667"/>
            </a:lvl8pPr>
            <a:lvl9pPr marL="5486263" lvl="8" indent="-474121" rtl="0">
              <a:spcBef>
                <a:spcPts val="1333"/>
              </a:spcBef>
              <a:spcAft>
                <a:spcPts val="1333"/>
              </a:spcAft>
              <a:buSzPts val="2000"/>
              <a:buChar char="■"/>
              <a:defRPr sz="2667"/>
            </a:lvl9pPr>
          </a:lstStyle>
          <a:p>
            <a:pPr lvl="0"/>
            <a:r>
              <a:rPr lang="en-US" smtClean="0"/>
              <a:t>Edit Master text styles</a:t>
            </a:r>
          </a:p>
        </p:txBody>
      </p:sp>
      <p:sp>
        <p:nvSpPr>
          <p:cNvPr id="49" name="Google Shape;49;p6"/>
          <p:cNvSpPr txBox="1">
            <a:spLocks noGrp="1"/>
          </p:cNvSpPr>
          <p:nvPr>
            <p:ph type="body" idx="2"/>
          </p:nvPr>
        </p:nvSpPr>
        <p:spPr>
          <a:xfrm>
            <a:off x="6420799" y="2170533"/>
            <a:ext cx="4630800" cy="3827200"/>
          </a:xfrm>
          <a:prstGeom prst="rect">
            <a:avLst/>
          </a:prstGeom>
        </p:spPr>
        <p:txBody>
          <a:bodyPr spcFirstLastPara="1" wrap="square" lIns="0" tIns="0" rIns="0" bIns="0" anchor="t" anchorCtr="0">
            <a:noAutofit/>
          </a:bodyPr>
          <a:lstStyle>
            <a:lvl1pPr marL="609585" lvl="0" indent="-474121" rtl="0">
              <a:spcBef>
                <a:spcPts val="0"/>
              </a:spcBef>
              <a:spcAft>
                <a:spcPts val="0"/>
              </a:spcAft>
              <a:buSzPts val="2000"/>
              <a:buChar char="⦿"/>
              <a:defRPr sz="2667"/>
            </a:lvl1pPr>
            <a:lvl2pPr marL="1219170" lvl="1" indent="-474121" rtl="0">
              <a:spcBef>
                <a:spcPts val="1333"/>
              </a:spcBef>
              <a:spcAft>
                <a:spcPts val="0"/>
              </a:spcAft>
              <a:buSzPts val="2000"/>
              <a:buChar char="⌾"/>
              <a:defRPr sz="2667"/>
            </a:lvl2pPr>
            <a:lvl3pPr marL="1828754" lvl="2" indent="-474121" rtl="0">
              <a:spcBef>
                <a:spcPts val="1333"/>
              </a:spcBef>
              <a:spcAft>
                <a:spcPts val="0"/>
              </a:spcAft>
              <a:buSzPts val="2000"/>
              <a:buChar char="•"/>
              <a:defRPr sz="2667"/>
            </a:lvl3pPr>
            <a:lvl4pPr marL="2438339" lvl="3" indent="-474121" rtl="0">
              <a:spcBef>
                <a:spcPts val="1333"/>
              </a:spcBef>
              <a:spcAft>
                <a:spcPts val="0"/>
              </a:spcAft>
              <a:buSzPts val="2000"/>
              <a:buChar char="●"/>
              <a:defRPr sz="2667"/>
            </a:lvl4pPr>
            <a:lvl5pPr marL="3047924" lvl="4" indent="-474121" rtl="0">
              <a:spcBef>
                <a:spcPts val="1333"/>
              </a:spcBef>
              <a:spcAft>
                <a:spcPts val="0"/>
              </a:spcAft>
              <a:buSzPts val="2000"/>
              <a:buChar char="○"/>
              <a:defRPr sz="2667"/>
            </a:lvl5pPr>
            <a:lvl6pPr marL="3657509" lvl="5" indent="-474121" rtl="0">
              <a:spcBef>
                <a:spcPts val="1333"/>
              </a:spcBef>
              <a:spcAft>
                <a:spcPts val="0"/>
              </a:spcAft>
              <a:buSzPts val="2000"/>
              <a:buChar char="■"/>
              <a:defRPr sz="2667"/>
            </a:lvl6pPr>
            <a:lvl7pPr marL="4267093" lvl="6" indent="-474121" rtl="0">
              <a:spcBef>
                <a:spcPts val="1333"/>
              </a:spcBef>
              <a:spcAft>
                <a:spcPts val="0"/>
              </a:spcAft>
              <a:buSzPts val="2000"/>
              <a:buChar char="●"/>
              <a:defRPr sz="2667"/>
            </a:lvl7pPr>
            <a:lvl8pPr marL="4876678" lvl="7" indent="-474121" rtl="0">
              <a:spcBef>
                <a:spcPts val="1333"/>
              </a:spcBef>
              <a:spcAft>
                <a:spcPts val="0"/>
              </a:spcAft>
              <a:buSzPts val="2000"/>
              <a:buChar char="○"/>
              <a:defRPr sz="2667"/>
            </a:lvl8pPr>
            <a:lvl9pPr marL="5486263" lvl="8" indent="-474121" rtl="0">
              <a:spcBef>
                <a:spcPts val="1333"/>
              </a:spcBef>
              <a:spcAft>
                <a:spcPts val="1333"/>
              </a:spcAft>
              <a:buSzPts val="2000"/>
              <a:buChar char="■"/>
              <a:defRPr sz="2667"/>
            </a:lvl9pPr>
          </a:lstStyle>
          <a:p>
            <a:pPr lvl="0"/>
            <a:r>
              <a:rPr lang="en-US" smtClean="0"/>
              <a:t>Edit Master text styles</a:t>
            </a:r>
          </a:p>
        </p:txBody>
      </p:sp>
      <p:sp>
        <p:nvSpPr>
          <p:cNvPr id="50" name="Google Shape;50;p6"/>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17EDFEF9-7B3D-4E8C-A832-2E8141625A84}" type="slidenum">
              <a:rPr lang="en-US" smtClean="0"/>
              <a:t>‹#›</a:t>
            </a:fld>
            <a:endParaRPr lang="en-US"/>
          </a:p>
        </p:txBody>
      </p:sp>
    </p:spTree>
    <p:extLst>
      <p:ext uri="{BB962C8B-B14F-4D97-AF65-F5344CB8AC3E}">
        <p14:creationId xmlns:p14="http://schemas.microsoft.com/office/powerpoint/2010/main" val="41653763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51"/>
        <p:cNvGrpSpPr/>
        <p:nvPr/>
      </p:nvGrpSpPr>
      <p:grpSpPr>
        <a:xfrm>
          <a:off x="0" y="0"/>
          <a:ext cx="0" cy="0"/>
          <a:chOff x="0" y="0"/>
          <a:chExt cx="0" cy="0"/>
        </a:xfrm>
      </p:grpSpPr>
      <p:grpSp>
        <p:nvGrpSpPr>
          <p:cNvPr id="52" name="Google Shape;52;p7"/>
          <p:cNvGrpSpPr/>
          <p:nvPr/>
        </p:nvGrpSpPr>
        <p:grpSpPr>
          <a:xfrm>
            <a:off x="-7" y="-5"/>
            <a:ext cx="5176144" cy="2988452"/>
            <a:chOff x="-5" y="-4"/>
            <a:chExt cx="3882108" cy="2241339"/>
          </a:xfrm>
        </p:grpSpPr>
        <p:sp>
          <p:nvSpPr>
            <p:cNvPr id="53" name="Google Shape;53;p7"/>
            <p:cNvSpPr/>
            <p:nvPr/>
          </p:nvSpPr>
          <p:spPr>
            <a:xfrm>
              <a:off x="-5" y="-4"/>
              <a:ext cx="3882108" cy="2241339"/>
            </a:xfrm>
            <a:custGeom>
              <a:avLst/>
              <a:gdLst/>
              <a:ahLst/>
              <a:cxnLst/>
              <a:rect l="l" t="t" r="r" b="b"/>
              <a:pathLst>
                <a:path w="2575196" h="1486792" extrusionOk="0">
                  <a:moveTo>
                    <a:pt x="0" y="0"/>
                  </a:moveTo>
                  <a:lnTo>
                    <a:pt x="0" y="1486792"/>
                  </a:lnTo>
                  <a:lnTo>
                    <a:pt x="2575197" y="0"/>
                  </a:lnTo>
                  <a:lnTo>
                    <a:pt x="0" y="0"/>
                  </a:lnTo>
                  <a:close/>
                </a:path>
              </a:pathLst>
            </a:custGeom>
            <a:gradFill>
              <a:gsLst>
                <a:gs pos="0">
                  <a:schemeClr val="accent4"/>
                </a:gs>
                <a:gs pos="27000">
                  <a:schemeClr val="accent3"/>
                </a:gs>
                <a:gs pos="84000">
                  <a:schemeClr val="accent2"/>
                </a:gs>
                <a:gs pos="100000">
                  <a:schemeClr val="accent2"/>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4" name="Google Shape;54;p7"/>
            <p:cNvSpPr/>
            <p:nvPr/>
          </p:nvSpPr>
          <p:spPr>
            <a:xfrm>
              <a:off x="-5" y="-4"/>
              <a:ext cx="3767261" cy="2205056"/>
            </a:xfrm>
            <a:custGeom>
              <a:avLst/>
              <a:gdLst/>
              <a:ahLst/>
              <a:cxnLst/>
              <a:rect l="l" t="t" r="r" b="b"/>
              <a:pathLst>
                <a:path w="2499012" h="1462724" extrusionOk="0">
                  <a:moveTo>
                    <a:pt x="951608" y="223467"/>
                  </a:moveTo>
                  <a:cubicBezTo>
                    <a:pt x="964432" y="226086"/>
                    <a:pt x="976939" y="217818"/>
                    <a:pt x="979561" y="204999"/>
                  </a:cubicBezTo>
                  <a:cubicBezTo>
                    <a:pt x="979561" y="204996"/>
                    <a:pt x="979561" y="204993"/>
                    <a:pt x="979561" y="204990"/>
                  </a:cubicBezTo>
                  <a:lnTo>
                    <a:pt x="1072011" y="204990"/>
                  </a:lnTo>
                  <a:lnTo>
                    <a:pt x="1147817" y="129185"/>
                  </a:lnTo>
                  <a:lnTo>
                    <a:pt x="1160451" y="129185"/>
                  </a:lnTo>
                  <a:cubicBezTo>
                    <a:pt x="1163073" y="142004"/>
                    <a:pt x="1175580" y="150274"/>
                    <a:pt x="1188404" y="147657"/>
                  </a:cubicBezTo>
                  <a:cubicBezTo>
                    <a:pt x="1201228" y="145041"/>
                    <a:pt x="1209503" y="132528"/>
                    <a:pt x="1206882" y="119709"/>
                  </a:cubicBezTo>
                  <a:cubicBezTo>
                    <a:pt x="1204260" y="106890"/>
                    <a:pt x="1191752" y="98620"/>
                    <a:pt x="1178929" y="101236"/>
                  </a:cubicBezTo>
                  <a:cubicBezTo>
                    <a:pt x="1169611" y="103135"/>
                    <a:pt x="1162346" y="110406"/>
                    <a:pt x="1160451" y="119709"/>
                  </a:cubicBezTo>
                  <a:lnTo>
                    <a:pt x="1143837" y="119709"/>
                  </a:lnTo>
                  <a:lnTo>
                    <a:pt x="1103123" y="160454"/>
                  </a:lnTo>
                  <a:lnTo>
                    <a:pt x="1103123" y="160454"/>
                  </a:lnTo>
                  <a:lnTo>
                    <a:pt x="1068126" y="195514"/>
                  </a:lnTo>
                  <a:lnTo>
                    <a:pt x="979687" y="195514"/>
                  </a:lnTo>
                  <a:cubicBezTo>
                    <a:pt x="977066" y="182696"/>
                    <a:pt x="964557" y="174429"/>
                    <a:pt x="951734" y="177049"/>
                  </a:cubicBezTo>
                  <a:cubicBezTo>
                    <a:pt x="938910" y="179669"/>
                    <a:pt x="930635" y="192184"/>
                    <a:pt x="933256" y="205002"/>
                  </a:cubicBezTo>
                  <a:cubicBezTo>
                    <a:pt x="935184" y="214300"/>
                    <a:pt x="942448" y="221567"/>
                    <a:pt x="951734" y="223467"/>
                  </a:cubicBezTo>
                  <a:close/>
                  <a:moveTo>
                    <a:pt x="1183761" y="110233"/>
                  </a:moveTo>
                  <a:cubicBezTo>
                    <a:pt x="1191626" y="110233"/>
                    <a:pt x="1197975" y="116597"/>
                    <a:pt x="1197975" y="124447"/>
                  </a:cubicBezTo>
                  <a:cubicBezTo>
                    <a:pt x="1197975" y="132297"/>
                    <a:pt x="1191626" y="138660"/>
                    <a:pt x="1183761" y="138660"/>
                  </a:cubicBezTo>
                  <a:cubicBezTo>
                    <a:pt x="1175896" y="138660"/>
                    <a:pt x="1169548" y="132297"/>
                    <a:pt x="1169548" y="124447"/>
                  </a:cubicBezTo>
                  <a:cubicBezTo>
                    <a:pt x="1169516" y="116614"/>
                    <a:pt x="1175865" y="110251"/>
                    <a:pt x="1183698" y="110233"/>
                  </a:cubicBezTo>
                  <a:cubicBezTo>
                    <a:pt x="1183730" y="110233"/>
                    <a:pt x="1183730" y="110233"/>
                    <a:pt x="1183761" y="110233"/>
                  </a:cubicBezTo>
                  <a:close/>
                  <a:moveTo>
                    <a:pt x="956346" y="186039"/>
                  </a:moveTo>
                  <a:cubicBezTo>
                    <a:pt x="964210" y="186039"/>
                    <a:pt x="970559" y="192402"/>
                    <a:pt x="970559" y="200252"/>
                  </a:cubicBezTo>
                  <a:cubicBezTo>
                    <a:pt x="970559" y="208102"/>
                    <a:pt x="964210" y="214465"/>
                    <a:pt x="956346" y="214465"/>
                  </a:cubicBezTo>
                  <a:cubicBezTo>
                    <a:pt x="948481" y="214465"/>
                    <a:pt x="942132" y="208102"/>
                    <a:pt x="942132" y="200252"/>
                  </a:cubicBezTo>
                  <a:cubicBezTo>
                    <a:pt x="942101" y="192419"/>
                    <a:pt x="948449" y="186056"/>
                    <a:pt x="956282" y="186039"/>
                  </a:cubicBezTo>
                  <a:cubicBezTo>
                    <a:pt x="956314" y="186039"/>
                    <a:pt x="956314" y="186039"/>
                    <a:pt x="956346" y="186039"/>
                  </a:cubicBezTo>
                  <a:close/>
                  <a:moveTo>
                    <a:pt x="2098161" y="25426"/>
                  </a:moveTo>
                  <a:cubicBezTo>
                    <a:pt x="2085337" y="22810"/>
                    <a:pt x="2072830" y="31082"/>
                    <a:pt x="2070208" y="43904"/>
                  </a:cubicBezTo>
                  <a:cubicBezTo>
                    <a:pt x="2067587" y="56725"/>
                    <a:pt x="2075862" y="69240"/>
                    <a:pt x="2088686" y="71857"/>
                  </a:cubicBezTo>
                  <a:lnTo>
                    <a:pt x="2088686" y="271319"/>
                  </a:lnTo>
                  <a:lnTo>
                    <a:pt x="1903910" y="271319"/>
                  </a:lnTo>
                  <a:lnTo>
                    <a:pt x="1752300" y="422930"/>
                  </a:lnTo>
                  <a:lnTo>
                    <a:pt x="1661807" y="422930"/>
                  </a:lnTo>
                  <a:cubicBezTo>
                    <a:pt x="1659186" y="410112"/>
                    <a:pt x="1646678" y="401840"/>
                    <a:pt x="1633854" y="404459"/>
                  </a:cubicBezTo>
                  <a:cubicBezTo>
                    <a:pt x="1621031" y="407074"/>
                    <a:pt x="1612756" y="419588"/>
                    <a:pt x="1615377" y="432405"/>
                  </a:cubicBezTo>
                  <a:cubicBezTo>
                    <a:pt x="1617999" y="445223"/>
                    <a:pt x="1630506" y="453495"/>
                    <a:pt x="1643330" y="450877"/>
                  </a:cubicBezTo>
                  <a:cubicBezTo>
                    <a:pt x="1652648" y="448978"/>
                    <a:pt x="1659913" y="441707"/>
                    <a:pt x="1661807" y="432405"/>
                  </a:cubicBezTo>
                  <a:lnTo>
                    <a:pt x="1756153" y="432405"/>
                  </a:lnTo>
                  <a:lnTo>
                    <a:pt x="1907764" y="280795"/>
                  </a:lnTo>
                  <a:lnTo>
                    <a:pt x="2088780" y="280795"/>
                  </a:lnTo>
                  <a:lnTo>
                    <a:pt x="2098256" y="275425"/>
                  </a:lnTo>
                  <a:lnTo>
                    <a:pt x="2098256" y="71857"/>
                  </a:lnTo>
                  <a:cubicBezTo>
                    <a:pt x="2111080" y="69253"/>
                    <a:pt x="2119355" y="56749"/>
                    <a:pt x="2116765" y="43928"/>
                  </a:cubicBezTo>
                  <a:cubicBezTo>
                    <a:pt x="2114870" y="34605"/>
                    <a:pt x="2107574" y="27319"/>
                    <a:pt x="2098256" y="25426"/>
                  </a:cubicBezTo>
                  <a:close/>
                  <a:moveTo>
                    <a:pt x="1638592" y="441881"/>
                  </a:moveTo>
                  <a:cubicBezTo>
                    <a:pt x="1630728" y="441881"/>
                    <a:pt x="1624379" y="435517"/>
                    <a:pt x="1624379" y="427668"/>
                  </a:cubicBezTo>
                  <a:cubicBezTo>
                    <a:pt x="1624379" y="419819"/>
                    <a:pt x="1630728" y="413454"/>
                    <a:pt x="1638592" y="413454"/>
                  </a:cubicBezTo>
                  <a:cubicBezTo>
                    <a:pt x="1646457" y="413454"/>
                    <a:pt x="1652806" y="419819"/>
                    <a:pt x="1652806" y="427668"/>
                  </a:cubicBezTo>
                  <a:cubicBezTo>
                    <a:pt x="1652806" y="435517"/>
                    <a:pt x="1646457" y="441881"/>
                    <a:pt x="1638592" y="441881"/>
                  </a:cubicBezTo>
                  <a:close/>
                  <a:moveTo>
                    <a:pt x="2093423" y="62855"/>
                  </a:moveTo>
                  <a:cubicBezTo>
                    <a:pt x="2085559" y="62855"/>
                    <a:pt x="2079210" y="56492"/>
                    <a:pt x="2079210" y="48642"/>
                  </a:cubicBezTo>
                  <a:cubicBezTo>
                    <a:pt x="2079210" y="40792"/>
                    <a:pt x="2085559" y="34428"/>
                    <a:pt x="2093423" y="34428"/>
                  </a:cubicBezTo>
                  <a:cubicBezTo>
                    <a:pt x="2101288" y="34428"/>
                    <a:pt x="2107637" y="40792"/>
                    <a:pt x="2107637" y="48642"/>
                  </a:cubicBezTo>
                  <a:cubicBezTo>
                    <a:pt x="2107637" y="56492"/>
                    <a:pt x="2101288" y="62855"/>
                    <a:pt x="2093423" y="62855"/>
                  </a:cubicBezTo>
                  <a:close/>
                  <a:moveTo>
                    <a:pt x="1330634" y="147662"/>
                  </a:moveTo>
                  <a:cubicBezTo>
                    <a:pt x="1343458" y="150281"/>
                    <a:pt x="1355965" y="142012"/>
                    <a:pt x="1358586" y="129194"/>
                  </a:cubicBezTo>
                  <a:cubicBezTo>
                    <a:pt x="1358586" y="129191"/>
                    <a:pt x="1358586" y="129188"/>
                    <a:pt x="1358586" y="129185"/>
                  </a:cubicBezTo>
                  <a:lnTo>
                    <a:pt x="1491720" y="129185"/>
                  </a:lnTo>
                  <a:lnTo>
                    <a:pt x="1491720" y="0"/>
                  </a:lnTo>
                  <a:lnTo>
                    <a:pt x="1482244" y="0"/>
                  </a:lnTo>
                  <a:lnTo>
                    <a:pt x="1482244" y="119709"/>
                  </a:lnTo>
                  <a:lnTo>
                    <a:pt x="1358586" y="119709"/>
                  </a:lnTo>
                  <a:cubicBezTo>
                    <a:pt x="1355965" y="106891"/>
                    <a:pt x="1343458" y="98624"/>
                    <a:pt x="1330634" y="101244"/>
                  </a:cubicBezTo>
                  <a:cubicBezTo>
                    <a:pt x="1317810" y="103864"/>
                    <a:pt x="1309535" y="116379"/>
                    <a:pt x="1312156" y="129197"/>
                  </a:cubicBezTo>
                  <a:cubicBezTo>
                    <a:pt x="1314083" y="138495"/>
                    <a:pt x="1321348" y="145762"/>
                    <a:pt x="1330634" y="147662"/>
                  </a:cubicBezTo>
                  <a:close/>
                  <a:moveTo>
                    <a:pt x="1335372" y="110233"/>
                  </a:moveTo>
                  <a:cubicBezTo>
                    <a:pt x="1343236" y="110233"/>
                    <a:pt x="1349585" y="116597"/>
                    <a:pt x="1349585" y="124447"/>
                  </a:cubicBezTo>
                  <a:cubicBezTo>
                    <a:pt x="1349585" y="132297"/>
                    <a:pt x="1343236" y="138660"/>
                    <a:pt x="1335372" y="138660"/>
                  </a:cubicBezTo>
                  <a:cubicBezTo>
                    <a:pt x="1327507" y="138660"/>
                    <a:pt x="1321158" y="132297"/>
                    <a:pt x="1321158" y="124447"/>
                  </a:cubicBezTo>
                  <a:cubicBezTo>
                    <a:pt x="1321127" y="116614"/>
                    <a:pt x="1327475" y="110251"/>
                    <a:pt x="1335308" y="110233"/>
                  </a:cubicBezTo>
                  <a:cubicBezTo>
                    <a:pt x="1335340" y="110233"/>
                    <a:pt x="1335340" y="110233"/>
                    <a:pt x="1335372" y="110233"/>
                  </a:cubicBezTo>
                  <a:close/>
                  <a:moveTo>
                    <a:pt x="1188499" y="0"/>
                  </a:moveTo>
                  <a:lnTo>
                    <a:pt x="1179023" y="0"/>
                  </a:lnTo>
                  <a:lnTo>
                    <a:pt x="1179023" y="43904"/>
                  </a:lnTo>
                  <a:lnTo>
                    <a:pt x="1036889" y="43904"/>
                  </a:lnTo>
                  <a:lnTo>
                    <a:pt x="1036889" y="0"/>
                  </a:lnTo>
                  <a:lnTo>
                    <a:pt x="1027413" y="0"/>
                  </a:lnTo>
                  <a:lnTo>
                    <a:pt x="1027413" y="53379"/>
                  </a:lnTo>
                  <a:lnTo>
                    <a:pt x="1188499" y="53379"/>
                  </a:lnTo>
                  <a:close/>
                  <a:moveTo>
                    <a:pt x="2173966" y="25426"/>
                  </a:moveTo>
                  <a:cubicBezTo>
                    <a:pt x="2161143" y="22810"/>
                    <a:pt x="2148635" y="31082"/>
                    <a:pt x="2146013" y="43904"/>
                  </a:cubicBezTo>
                  <a:cubicBezTo>
                    <a:pt x="2143392" y="56725"/>
                    <a:pt x="2151667" y="69240"/>
                    <a:pt x="2164491" y="71857"/>
                  </a:cubicBezTo>
                  <a:lnTo>
                    <a:pt x="2164491" y="237112"/>
                  </a:lnTo>
                  <a:lnTo>
                    <a:pt x="2173966" y="231648"/>
                  </a:lnTo>
                  <a:lnTo>
                    <a:pt x="2173966" y="71857"/>
                  </a:lnTo>
                  <a:cubicBezTo>
                    <a:pt x="2186790" y="69253"/>
                    <a:pt x="2195065" y="56749"/>
                    <a:pt x="2192475" y="43928"/>
                  </a:cubicBezTo>
                  <a:cubicBezTo>
                    <a:pt x="2190580" y="34605"/>
                    <a:pt x="2183284" y="27319"/>
                    <a:pt x="2173966" y="25426"/>
                  </a:cubicBezTo>
                  <a:close/>
                  <a:moveTo>
                    <a:pt x="2169229" y="62855"/>
                  </a:moveTo>
                  <a:cubicBezTo>
                    <a:pt x="2161364" y="62855"/>
                    <a:pt x="2155015" y="56492"/>
                    <a:pt x="2155015" y="48642"/>
                  </a:cubicBezTo>
                  <a:cubicBezTo>
                    <a:pt x="2155015" y="40792"/>
                    <a:pt x="2161364" y="34428"/>
                    <a:pt x="2169229" y="34428"/>
                  </a:cubicBezTo>
                  <a:cubicBezTo>
                    <a:pt x="2177093" y="34428"/>
                    <a:pt x="2183442" y="40792"/>
                    <a:pt x="2183442" y="48642"/>
                  </a:cubicBezTo>
                  <a:cubicBezTo>
                    <a:pt x="2183442" y="56492"/>
                    <a:pt x="2177093" y="62855"/>
                    <a:pt x="2169229" y="62855"/>
                  </a:cubicBezTo>
                  <a:close/>
                  <a:moveTo>
                    <a:pt x="1027413" y="147662"/>
                  </a:moveTo>
                  <a:cubicBezTo>
                    <a:pt x="1040237" y="150276"/>
                    <a:pt x="1052745" y="142002"/>
                    <a:pt x="1055366" y="129183"/>
                  </a:cubicBezTo>
                  <a:cubicBezTo>
                    <a:pt x="1057956" y="116363"/>
                    <a:pt x="1049713" y="103852"/>
                    <a:pt x="1036889" y="101239"/>
                  </a:cubicBezTo>
                  <a:cubicBezTo>
                    <a:pt x="1024065" y="98626"/>
                    <a:pt x="1011557" y="106894"/>
                    <a:pt x="1008935" y="119709"/>
                  </a:cubicBezTo>
                  <a:lnTo>
                    <a:pt x="961083" y="119709"/>
                  </a:lnTo>
                  <a:lnTo>
                    <a:pt x="961083" y="0"/>
                  </a:lnTo>
                  <a:lnTo>
                    <a:pt x="951608" y="0"/>
                  </a:lnTo>
                  <a:lnTo>
                    <a:pt x="951608" y="129185"/>
                  </a:lnTo>
                  <a:lnTo>
                    <a:pt x="1008935" y="129185"/>
                  </a:lnTo>
                  <a:cubicBezTo>
                    <a:pt x="1010831" y="138491"/>
                    <a:pt x="1018095" y="145764"/>
                    <a:pt x="1027413" y="147662"/>
                  </a:cubicBezTo>
                  <a:close/>
                  <a:moveTo>
                    <a:pt x="1032151" y="110233"/>
                  </a:moveTo>
                  <a:cubicBezTo>
                    <a:pt x="1040016" y="110233"/>
                    <a:pt x="1046364" y="116597"/>
                    <a:pt x="1046364" y="124447"/>
                  </a:cubicBezTo>
                  <a:cubicBezTo>
                    <a:pt x="1046364" y="132297"/>
                    <a:pt x="1040016" y="138660"/>
                    <a:pt x="1032151" y="138660"/>
                  </a:cubicBezTo>
                  <a:cubicBezTo>
                    <a:pt x="1024286" y="138660"/>
                    <a:pt x="1017937" y="132297"/>
                    <a:pt x="1017937" y="124447"/>
                  </a:cubicBezTo>
                  <a:cubicBezTo>
                    <a:pt x="1017906" y="116614"/>
                    <a:pt x="1024254" y="110251"/>
                    <a:pt x="1032088" y="110233"/>
                  </a:cubicBezTo>
                  <a:cubicBezTo>
                    <a:pt x="1032119" y="110233"/>
                    <a:pt x="1032119" y="110233"/>
                    <a:pt x="1032151" y="110233"/>
                  </a:cubicBezTo>
                  <a:close/>
                  <a:moveTo>
                    <a:pt x="1691182" y="498735"/>
                  </a:moveTo>
                  <a:lnTo>
                    <a:pt x="1633854" y="498735"/>
                  </a:lnTo>
                  <a:lnTo>
                    <a:pt x="1633854" y="543492"/>
                  </a:lnTo>
                  <a:lnTo>
                    <a:pt x="1643330" y="537996"/>
                  </a:lnTo>
                  <a:lnTo>
                    <a:pt x="1643330" y="508211"/>
                  </a:lnTo>
                  <a:lnTo>
                    <a:pt x="1691182" y="508211"/>
                  </a:lnTo>
                  <a:cubicBezTo>
                    <a:pt x="1691182" y="508842"/>
                    <a:pt x="1691530" y="509442"/>
                    <a:pt x="1691719" y="510074"/>
                  </a:cubicBezTo>
                  <a:lnTo>
                    <a:pt x="1700342" y="505084"/>
                  </a:lnTo>
                  <a:cubicBezTo>
                    <a:pt x="1700310" y="504547"/>
                    <a:pt x="1700310" y="504010"/>
                    <a:pt x="1700342" y="503473"/>
                  </a:cubicBezTo>
                  <a:cubicBezTo>
                    <a:pt x="1700310" y="495658"/>
                    <a:pt x="1706596" y="489288"/>
                    <a:pt x="1714398" y="489243"/>
                  </a:cubicBezTo>
                  <a:cubicBezTo>
                    <a:pt x="1717524" y="489225"/>
                    <a:pt x="1720557" y="490232"/>
                    <a:pt x="1723020" y="492102"/>
                  </a:cubicBezTo>
                  <a:lnTo>
                    <a:pt x="1731675" y="487111"/>
                  </a:lnTo>
                  <a:cubicBezTo>
                    <a:pt x="1722641" y="477655"/>
                    <a:pt x="1707638" y="477314"/>
                    <a:pt x="1698194" y="486353"/>
                  </a:cubicBezTo>
                  <a:cubicBezTo>
                    <a:pt x="1694688" y="489689"/>
                    <a:pt x="1692319" y="494007"/>
                    <a:pt x="1691340" y="498735"/>
                  </a:cubicBezTo>
                  <a:close/>
                  <a:moveTo>
                    <a:pt x="1882085" y="400157"/>
                  </a:moveTo>
                  <a:lnTo>
                    <a:pt x="1913671" y="381900"/>
                  </a:lnTo>
                  <a:lnTo>
                    <a:pt x="1938939" y="356632"/>
                  </a:lnTo>
                  <a:lnTo>
                    <a:pt x="1957448" y="356632"/>
                  </a:lnTo>
                  <a:lnTo>
                    <a:pt x="1973872" y="347156"/>
                  </a:lnTo>
                  <a:lnTo>
                    <a:pt x="1935053" y="347156"/>
                  </a:lnTo>
                  <a:close/>
                  <a:moveTo>
                    <a:pt x="799997" y="71857"/>
                  </a:moveTo>
                  <a:lnTo>
                    <a:pt x="799997" y="356600"/>
                  </a:lnTo>
                  <a:lnTo>
                    <a:pt x="1160546" y="356600"/>
                  </a:lnTo>
                  <a:cubicBezTo>
                    <a:pt x="1163167" y="369418"/>
                    <a:pt x="1175675" y="377690"/>
                    <a:pt x="1188499" y="375071"/>
                  </a:cubicBezTo>
                  <a:cubicBezTo>
                    <a:pt x="1201323" y="372456"/>
                    <a:pt x="1209598" y="359942"/>
                    <a:pt x="1206976" y="347125"/>
                  </a:cubicBezTo>
                  <a:cubicBezTo>
                    <a:pt x="1204355" y="334307"/>
                    <a:pt x="1191847" y="326035"/>
                    <a:pt x="1179023" y="328653"/>
                  </a:cubicBezTo>
                  <a:cubicBezTo>
                    <a:pt x="1169706" y="330552"/>
                    <a:pt x="1162441" y="337823"/>
                    <a:pt x="1160546" y="347125"/>
                  </a:cubicBezTo>
                  <a:lnTo>
                    <a:pt x="809473" y="347125"/>
                  </a:lnTo>
                  <a:lnTo>
                    <a:pt x="809473" y="71857"/>
                  </a:lnTo>
                  <a:cubicBezTo>
                    <a:pt x="822297" y="69240"/>
                    <a:pt x="830572" y="56728"/>
                    <a:pt x="827950" y="43909"/>
                  </a:cubicBezTo>
                  <a:cubicBezTo>
                    <a:pt x="825329" y="31090"/>
                    <a:pt x="812821" y="22819"/>
                    <a:pt x="799997" y="25436"/>
                  </a:cubicBezTo>
                  <a:cubicBezTo>
                    <a:pt x="787174" y="28053"/>
                    <a:pt x="778899" y="40566"/>
                    <a:pt x="781520" y="53384"/>
                  </a:cubicBezTo>
                  <a:cubicBezTo>
                    <a:pt x="783415" y="62687"/>
                    <a:pt x="790680" y="69958"/>
                    <a:pt x="799997" y="71857"/>
                  </a:cubicBezTo>
                  <a:close/>
                  <a:moveTo>
                    <a:pt x="1183761" y="337649"/>
                  </a:moveTo>
                  <a:cubicBezTo>
                    <a:pt x="1191626" y="337649"/>
                    <a:pt x="1197975" y="344013"/>
                    <a:pt x="1197975" y="351862"/>
                  </a:cubicBezTo>
                  <a:cubicBezTo>
                    <a:pt x="1197975" y="359711"/>
                    <a:pt x="1191626" y="366076"/>
                    <a:pt x="1183761" y="366076"/>
                  </a:cubicBezTo>
                  <a:cubicBezTo>
                    <a:pt x="1175896" y="366076"/>
                    <a:pt x="1169548" y="359711"/>
                    <a:pt x="1169548" y="351862"/>
                  </a:cubicBezTo>
                  <a:cubicBezTo>
                    <a:pt x="1169516" y="344029"/>
                    <a:pt x="1175865" y="337668"/>
                    <a:pt x="1183698" y="337649"/>
                  </a:cubicBezTo>
                  <a:cubicBezTo>
                    <a:pt x="1183730" y="337649"/>
                    <a:pt x="1183730" y="337649"/>
                    <a:pt x="1183761" y="337649"/>
                  </a:cubicBezTo>
                  <a:close/>
                  <a:moveTo>
                    <a:pt x="804735" y="34428"/>
                  </a:moveTo>
                  <a:cubicBezTo>
                    <a:pt x="812600" y="34428"/>
                    <a:pt x="818949" y="40792"/>
                    <a:pt x="818949" y="48642"/>
                  </a:cubicBezTo>
                  <a:cubicBezTo>
                    <a:pt x="818949" y="56492"/>
                    <a:pt x="812600" y="62855"/>
                    <a:pt x="804735" y="62855"/>
                  </a:cubicBezTo>
                  <a:cubicBezTo>
                    <a:pt x="796871" y="62855"/>
                    <a:pt x="790522" y="56492"/>
                    <a:pt x="790522" y="48642"/>
                  </a:cubicBezTo>
                  <a:cubicBezTo>
                    <a:pt x="790490" y="40809"/>
                    <a:pt x="796839" y="34446"/>
                    <a:pt x="804672" y="34428"/>
                  </a:cubicBezTo>
                  <a:cubicBezTo>
                    <a:pt x="804704" y="34428"/>
                    <a:pt x="804704" y="34428"/>
                    <a:pt x="804735" y="34428"/>
                  </a:cubicBezTo>
                  <a:close/>
                  <a:moveTo>
                    <a:pt x="127226" y="918506"/>
                  </a:moveTo>
                  <a:lnTo>
                    <a:pt x="0" y="791280"/>
                  </a:lnTo>
                  <a:lnTo>
                    <a:pt x="0" y="804546"/>
                  </a:lnTo>
                  <a:lnTo>
                    <a:pt x="117751" y="922296"/>
                  </a:lnTo>
                  <a:lnTo>
                    <a:pt x="117751" y="1190457"/>
                  </a:lnTo>
                  <a:lnTo>
                    <a:pt x="513264" y="1190457"/>
                  </a:lnTo>
                  <a:lnTo>
                    <a:pt x="529689" y="1180982"/>
                  </a:lnTo>
                  <a:lnTo>
                    <a:pt x="127226" y="1180982"/>
                  </a:lnTo>
                  <a:close/>
                  <a:moveTo>
                    <a:pt x="875803" y="72015"/>
                  </a:moveTo>
                  <a:cubicBezTo>
                    <a:pt x="888627" y="74631"/>
                    <a:pt x="901134" y="66359"/>
                    <a:pt x="903755" y="53537"/>
                  </a:cubicBezTo>
                  <a:cubicBezTo>
                    <a:pt x="906377" y="40716"/>
                    <a:pt x="898102" y="28201"/>
                    <a:pt x="885278" y="25584"/>
                  </a:cubicBezTo>
                  <a:lnTo>
                    <a:pt x="885278" y="0"/>
                  </a:lnTo>
                  <a:lnTo>
                    <a:pt x="875803" y="0"/>
                  </a:lnTo>
                  <a:lnTo>
                    <a:pt x="875803" y="25426"/>
                  </a:lnTo>
                  <a:cubicBezTo>
                    <a:pt x="862979" y="28030"/>
                    <a:pt x="854704" y="40534"/>
                    <a:pt x="857293" y="53356"/>
                  </a:cubicBezTo>
                  <a:cubicBezTo>
                    <a:pt x="859189" y="62678"/>
                    <a:pt x="866485" y="69964"/>
                    <a:pt x="875803" y="71857"/>
                  </a:cubicBezTo>
                  <a:close/>
                  <a:moveTo>
                    <a:pt x="880540" y="34586"/>
                  </a:moveTo>
                  <a:cubicBezTo>
                    <a:pt x="888405" y="34586"/>
                    <a:pt x="894754" y="40950"/>
                    <a:pt x="894754" y="48800"/>
                  </a:cubicBezTo>
                  <a:cubicBezTo>
                    <a:pt x="894754" y="56650"/>
                    <a:pt x="888405" y="63013"/>
                    <a:pt x="880540" y="63013"/>
                  </a:cubicBezTo>
                  <a:cubicBezTo>
                    <a:pt x="872676" y="63013"/>
                    <a:pt x="866327" y="56650"/>
                    <a:pt x="866327" y="48800"/>
                  </a:cubicBezTo>
                  <a:cubicBezTo>
                    <a:pt x="866232" y="40968"/>
                    <a:pt x="872486" y="34534"/>
                    <a:pt x="880319" y="34429"/>
                  </a:cubicBezTo>
                  <a:cubicBezTo>
                    <a:pt x="880382" y="34429"/>
                    <a:pt x="880477" y="34428"/>
                    <a:pt x="880540" y="34428"/>
                  </a:cubicBezTo>
                  <a:close/>
                  <a:moveTo>
                    <a:pt x="875803" y="147820"/>
                  </a:moveTo>
                  <a:lnTo>
                    <a:pt x="875803" y="280795"/>
                  </a:lnTo>
                  <a:lnTo>
                    <a:pt x="1147817" y="280795"/>
                  </a:lnTo>
                  <a:lnTo>
                    <a:pt x="1264304" y="164245"/>
                  </a:lnTo>
                  <a:lnTo>
                    <a:pt x="1264304" y="0"/>
                  </a:lnTo>
                  <a:lnTo>
                    <a:pt x="1254829" y="0"/>
                  </a:lnTo>
                  <a:lnTo>
                    <a:pt x="1254829" y="160391"/>
                  </a:lnTo>
                  <a:lnTo>
                    <a:pt x="1143932" y="271319"/>
                  </a:lnTo>
                  <a:lnTo>
                    <a:pt x="885278" y="271319"/>
                  </a:lnTo>
                  <a:lnTo>
                    <a:pt x="885278" y="147662"/>
                  </a:lnTo>
                  <a:cubicBezTo>
                    <a:pt x="898102" y="145046"/>
                    <a:pt x="906377" y="132533"/>
                    <a:pt x="903755" y="119714"/>
                  </a:cubicBezTo>
                  <a:cubicBezTo>
                    <a:pt x="901134" y="106895"/>
                    <a:pt x="888627" y="98624"/>
                    <a:pt x="875803" y="101241"/>
                  </a:cubicBezTo>
                  <a:cubicBezTo>
                    <a:pt x="862979" y="103858"/>
                    <a:pt x="854704" y="116371"/>
                    <a:pt x="857325" y="129189"/>
                  </a:cubicBezTo>
                  <a:cubicBezTo>
                    <a:pt x="859220" y="138493"/>
                    <a:pt x="866485" y="145763"/>
                    <a:pt x="875803" y="147662"/>
                  </a:cubicBezTo>
                  <a:close/>
                  <a:moveTo>
                    <a:pt x="880540" y="110391"/>
                  </a:moveTo>
                  <a:cubicBezTo>
                    <a:pt x="888405" y="110391"/>
                    <a:pt x="894754" y="116755"/>
                    <a:pt x="894754" y="124605"/>
                  </a:cubicBezTo>
                  <a:cubicBezTo>
                    <a:pt x="894754" y="132455"/>
                    <a:pt x="888405" y="138818"/>
                    <a:pt x="880540" y="138818"/>
                  </a:cubicBezTo>
                  <a:cubicBezTo>
                    <a:pt x="872676" y="138818"/>
                    <a:pt x="866327" y="132455"/>
                    <a:pt x="866327" y="124605"/>
                  </a:cubicBezTo>
                  <a:cubicBezTo>
                    <a:pt x="866232" y="116773"/>
                    <a:pt x="872486" y="110339"/>
                    <a:pt x="880319" y="110235"/>
                  </a:cubicBezTo>
                  <a:cubicBezTo>
                    <a:pt x="880382" y="110234"/>
                    <a:pt x="880477" y="110233"/>
                    <a:pt x="880540" y="110233"/>
                  </a:cubicBezTo>
                  <a:close/>
                  <a:moveTo>
                    <a:pt x="41946" y="1462724"/>
                  </a:moveTo>
                  <a:lnTo>
                    <a:pt x="51421" y="1457260"/>
                  </a:lnTo>
                  <a:lnTo>
                    <a:pt x="51421" y="1266262"/>
                  </a:lnTo>
                  <a:lnTo>
                    <a:pt x="381963" y="1266262"/>
                  </a:lnTo>
                  <a:lnTo>
                    <a:pt x="398387" y="1256787"/>
                  </a:lnTo>
                  <a:lnTo>
                    <a:pt x="41946" y="1256787"/>
                  </a:lnTo>
                  <a:close/>
                  <a:moveTo>
                    <a:pt x="1861270" y="72015"/>
                  </a:moveTo>
                  <a:lnTo>
                    <a:pt x="1861270" y="129185"/>
                  </a:lnTo>
                  <a:lnTo>
                    <a:pt x="1946551" y="129185"/>
                  </a:lnTo>
                  <a:lnTo>
                    <a:pt x="1946551" y="0"/>
                  </a:lnTo>
                  <a:lnTo>
                    <a:pt x="1937075" y="0"/>
                  </a:lnTo>
                  <a:lnTo>
                    <a:pt x="1937075" y="119709"/>
                  </a:lnTo>
                  <a:lnTo>
                    <a:pt x="1870746" y="119709"/>
                  </a:lnTo>
                  <a:lnTo>
                    <a:pt x="1870746" y="71857"/>
                  </a:lnTo>
                  <a:cubicBezTo>
                    <a:pt x="1883570" y="69240"/>
                    <a:pt x="1891845" y="56728"/>
                    <a:pt x="1889223" y="43909"/>
                  </a:cubicBezTo>
                  <a:cubicBezTo>
                    <a:pt x="1886602" y="31090"/>
                    <a:pt x="1874094" y="22819"/>
                    <a:pt x="1861270" y="25436"/>
                  </a:cubicBezTo>
                  <a:cubicBezTo>
                    <a:pt x="1848446" y="28053"/>
                    <a:pt x="1840171" y="40566"/>
                    <a:pt x="1842792" y="53384"/>
                  </a:cubicBezTo>
                  <a:cubicBezTo>
                    <a:pt x="1844688" y="62687"/>
                    <a:pt x="1851952" y="69958"/>
                    <a:pt x="1861270" y="71857"/>
                  </a:cubicBezTo>
                  <a:close/>
                  <a:moveTo>
                    <a:pt x="1866008" y="34586"/>
                  </a:moveTo>
                  <a:cubicBezTo>
                    <a:pt x="1873873" y="34586"/>
                    <a:pt x="1880221" y="40950"/>
                    <a:pt x="1880221" y="48800"/>
                  </a:cubicBezTo>
                  <a:cubicBezTo>
                    <a:pt x="1880221" y="56650"/>
                    <a:pt x="1873873" y="63013"/>
                    <a:pt x="1866008" y="63013"/>
                  </a:cubicBezTo>
                  <a:cubicBezTo>
                    <a:pt x="1858143" y="63013"/>
                    <a:pt x="1851794" y="56650"/>
                    <a:pt x="1851794" y="48800"/>
                  </a:cubicBezTo>
                  <a:cubicBezTo>
                    <a:pt x="1851700" y="40968"/>
                    <a:pt x="1857953" y="34534"/>
                    <a:pt x="1865787" y="34429"/>
                  </a:cubicBezTo>
                  <a:cubicBezTo>
                    <a:pt x="1865850" y="34429"/>
                    <a:pt x="1865945" y="34428"/>
                    <a:pt x="1866008" y="34428"/>
                  </a:cubicBezTo>
                  <a:close/>
                  <a:moveTo>
                    <a:pt x="1567525" y="404610"/>
                  </a:moveTo>
                  <a:cubicBezTo>
                    <a:pt x="1554701" y="401995"/>
                    <a:pt x="1542193" y="410267"/>
                    <a:pt x="1539571" y="423088"/>
                  </a:cubicBezTo>
                  <a:cubicBezTo>
                    <a:pt x="1536950" y="435908"/>
                    <a:pt x="1545225" y="448426"/>
                    <a:pt x="1558049" y="451041"/>
                  </a:cubicBezTo>
                  <a:lnTo>
                    <a:pt x="1558049" y="587395"/>
                  </a:lnTo>
                  <a:lnTo>
                    <a:pt x="1567525" y="581931"/>
                  </a:lnTo>
                  <a:lnTo>
                    <a:pt x="1567525" y="450883"/>
                  </a:lnTo>
                  <a:cubicBezTo>
                    <a:pt x="1580349" y="448280"/>
                    <a:pt x="1588624" y="435776"/>
                    <a:pt x="1586034" y="422955"/>
                  </a:cubicBezTo>
                  <a:cubicBezTo>
                    <a:pt x="1584139" y="413631"/>
                    <a:pt x="1576843" y="406344"/>
                    <a:pt x="1567525" y="404452"/>
                  </a:cubicBezTo>
                  <a:close/>
                  <a:moveTo>
                    <a:pt x="1562787" y="442039"/>
                  </a:moveTo>
                  <a:cubicBezTo>
                    <a:pt x="1554922" y="442039"/>
                    <a:pt x="1548574" y="435674"/>
                    <a:pt x="1548574" y="427825"/>
                  </a:cubicBezTo>
                  <a:cubicBezTo>
                    <a:pt x="1548574" y="419976"/>
                    <a:pt x="1554922" y="413612"/>
                    <a:pt x="1562787" y="413612"/>
                  </a:cubicBezTo>
                  <a:cubicBezTo>
                    <a:pt x="1570652" y="413612"/>
                    <a:pt x="1577001" y="419976"/>
                    <a:pt x="1577001" y="427825"/>
                  </a:cubicBezTo>
                  <a:cubicBezTo>
                    <a:pt x="1576906" y="435614"/>
                    <a:pt x="1570589" y="441881"/>
                    <a:pt x="1562787" y="441881"/>
                  </a:cubicBezTo>
                  <a:close/>
                  <a:moveTo>
                    <a:pt x="2477187" y="44062"/>
                  </a:moveTo>
                  <a:lnTo>
                    <a:pt x="2477187" y="0"/>
                  </a:lnTo>
                  <a:lnTo>
                    <a:pt x="2467712" y="0"/>
                  </a:lnTo>
                  <a:lnTo>
                    <a:pt x="2467712" y="53379"/>
                  </a:lnTo>
                  <a:lnTo>
                    <a:pt x="2482620" y="53379"/>
                  </a:lnTo>
                  <a:lnTo>
                    <a:pt x="2499012" y="43904"/>
                  </a:lnTo>
                  <a:close/>
                  <a:moveTo>
                    <a:pt x="2325577" y="25584"/>
                  </a:moveTo>
                  <a:lnTo>
                    <a:pt x="2325577" y="0"/>
                  </a:lnTo>
                  <a:lnTo>
                    <a:pt x="2316101" y="0"/>
                  </a:lnTo>
                  <a:lnTo>
                    <a:pt x="2316101" y="25426"/>
                  </a:lnTo>
                  <a:cubicBezTo>
                    <a:pt x="2303277" y="28043"/>
                    <a:pt x="2295002" y="40556"/>
                    <a:pt x="2297623" y="53375"/>
                  </a:cubicBezTo>
                  <a:cubicBezTo>
                    <a:pt x="2300245" y="66193"/>
                    <a:pt x="2312753" y="74464"/>
                    <a:pt x="2325577" y="71847"/>
                  </a:cubicBezTo>
                  <a:cubicBezTo>
                    <a:pt x="2338401" y="69231"/>
                    <a:pt x="2346676" y="56718"/>
                    <a:pt x="2344054" y="43899"/>
                  </a:cubicBezTo>
                  <a:cubicBezTo>
                    <a:pt x="2342159" y="34596"/>
                    <a:pt x="2334894" y="27325"/>
                    <a:pt x="2325577" y="25426"/>
                  </a:cubicBezTo>
                  <a:close/>
                  <a:moveTo>
                    <a:pt x="2320839" y="63013"/>
                  </a:moveTo>
                  <a:cubicBezTo>
                    <a:pt x="2312974" y="63013"/>
                    <a:pt x="2306626" y="56650"/>
                    <a:pt x="2306626" y="48800"/>
                  </a:cubicBezTo>
                  <a:cubicBezTo>
                    <a:pt x="2306626" y="40950"/>
                    <a:pt x="2312974" y="34586"/>
                    <a:pt x="2320839" y="34586"/>
                  </a:cubicBezTo>
                  <a:cubicBezTo>
                    <a:pt x="2328704" y="34586"/>
                    <a:pt x="2335052" y="40950"/>
                    <a:pt x="2335052" y="48800"/>
                  </a:cubicBezTo>
                  <a:cubicBezTo>
                    <a:pt x="2334958" y="56588"/>
                    <a:pt x="2328641" y="62856"/>
                    <a:pt x="2320839" y="62855"/>
                  </a:cubicBezTo>
                  <a:close/>
                  <a:moveTo>
                    <a:pt x="2391906" y="105969"/>
                  </a:moveTo>
                  <a:lnTo>
                    <a:pt x="2401382" y="100505"/>
                  </a:lnTo>
                  <a:lnTo>
                    <a:pt x="2401382" y="0"/>
                  </a:lnTo>
                  <a:lnTo>
                    <a:pt x="2391906" y="0"/>
                  </a:lnTo>
                  <a:close/>
                  <a:moveTo>
                    <a:pt x="733668" y="650503"/>
                  </a:moveTo>
                  <a:lnTo>
                    <a:pt x="524729" y="650503"/>
                  </a:lnTo>
                  <a:cubicBezTo>
                    <a:pt x="522108" y="637686"/>
                    <a:pt x="509601" y="629414"/>
                    <a:pt x="496777" y="632032"/>
                  </a:cubicBezTo>
                  <a:cubicBezTo>
                    <a:pt x="483953" y="634647"/>
                    <a:pt x="475678" y="647161"/>
                    <a:pt x="478299" y="659979"/>
                  </a:cubicBezTo>
                  <a:cubicBezTo>
                    <a:pt x="480921" y="672796"/>
                    <a:pt x="493428" y="681068"/>
                    <a:pt x="506252" y="678450"/>
                  </a:cubicBezTo>
                  <a:cubicBezTo>
                    <a:pt x="515570" y="676552"/>
                    <a:pt x="522835" y="669281"/>
                    <a:pt x="524729" y="659979"/>
                  </a:cubicBezTo>
                  <a:lnTo>
                    <a:pt x="724192" y="659979"/>
                  </a:lnTo>
                  <a:lnTo>
                    <a:pt x="724192" y="726308"/>
                  </a:lnTo>
                  <a:lnTo>
                    <a:pt x="648387" y="726308"/>
                  </a:lnTo>
                  <a:lnTo>
                    <a:pt x="648387" y="1105334"/>
                  </a:lnTo>
                  <a:lnTo>
                    <a:pt x="600535" y="1105334"/>
                  </a:lnTo>
                  <a:cubicBezTo>
                    <a:pt x="597914" y="1092517"/>
                    <a:pt x="585406" y="1084245"/>
                    <a:pt x="572582" y="1086863"/>
                  </a:cubicBezTo>
                  <a:cubicBezTo>
                    <a:pt x="559758" y="1089478"/>
                    <a:pt x="551483" y="1101993"/>
                    <a:pt x="554104" y="1114810"/>
                  </a:cubicBezTo>
                  <a:cubicBezTo>
                    <a:pt x="556726" y="1127627"/>
                    <a:pt x="569234" y="1135900"/>
                    <a:pt x="582058" y="1133281"/>
                  </a:cubicBezTo>
                  <a:cubicBezTo>
                    <a:pt x="591375" y="1131383"/>
                    <a:pt x="598640" y="1124112"/>
                    <a:pt x="600535" y="1114810"/>
                  </a:cubicBezTo>
                  <a:lnTo>
                    <a:pt x="644565" y="1114810"/>
                  </a:lnTo>
                  <a:lnTo>
                    <a:pt x="657863" y="1107135"/>
                  </a:lnTo>
                  <a:lnTo>
                    <a:pt x="657863" y="735626"/>
                  </a:lnTo>
                  <a:lnTo>
                    <a:pt x="733668" y="735626"/>
                  </a:lnTo>
                  <a:close/>
                  <a:moveTo>
                    <a:pt x="501515" y="669454"/>
                  </a:moveTo>
                  <a:cubicBezTo>
                    <a:pt x="493650" y="669454"/>
                    <a:pt x="487301" y="663090"/>
                    <a:pt x="487301" y="655241"/>
                  </a:cubicBezTo>
                  <a:cubicBezTo>
                    <a:pt x="487301" y="647392"/>
                    <a:pt x="493650" y="641028"/>
                    <a:pt x="501515" y="641028"/>
                  </a:cubicBezTo>
                  <a:cubicBezTo>
                    <a:pt x="509379" y="641028"/>
                    <a:pt x="515728" y="647392"/>
                    <a:pt x="515728" y="655241"/>
                  </a:cubicBezTo>
                  <a:cubicBezTo>
                    <a:pt x="515633" y="663030"/>
                    <a:pt x="509316" y="669297"/>
                    <a:pt x="501515" y="669297"/>
                  </a:cubicBezTo>
                  <a:close/>
                  <a:moveTo>
                    <a:pt x="577320" y="1124286"/>
                  </a:moveTo>
                  <a:cubicBezTo>
                    <a:pt x="569455" y="1124286"/>
                    <a:pt x="563106" y="1117921"/>
                    <a:pt x="563106" y="1110072"/>
                  </a:cubicBezTo>
                  <a:cubicBezTo>
                    <a:pt x="563106" y="1102223"/>
                    <a:pt x="569455" y="1095859"/>
                    <a:pt x="577320" y="1095859"/>
                  </a:cubicBezTo>
                  <a:cubicBezTo>
                    <a:pt x="585185" y="1095859"/>
                    <a:pt x="591533" y="1102223"/>
                    <a:pt x="591533" y="1110072"/>
                  </a:cubicBezTo>
                  <a:cubicBezTo>
                    <a:pt x="591438" y="1117861"/>
                    <a:pt x="585121" y="1124128"/>
                    <a:pt x="577320" y="1124128"/>
                  </a:cubicBezTo>
                  <a:close/>
                  <a:moveTo>
                    <a:pt x="1870746" y="177195"/>
                  </a:moveTo>
                  <a:cubicBezTo>
                    <a:pt x="1857922" y="174581"/>
                    <a:pt x="1845414" y="182855"/>
                    <a:pt x="1842792" y="195674"/>
                  </a:cubicBezTo>
                  <a:cubicBezTo>
                    <a:pt x="1840203" y="208493"/>
                    <a:pt x="1848446" y="221004"/>
                    <a:pt x="1861270" y="223618"/>
                  </a:cubicBezTo>
                  <a:cubicBezTo>
                    <a:pt x="1874094" y="226231"/>
                    <a:pt x="1886602" y="217963"/>
                    <a:pt x="1889223" y="205148"/>
                  </a:cubicBezTo>
                  <a:lnTo>
                    <a:pt x="2022356" y="205148"/>
                  </a:lnTo>
                  <a:lnTo>
                    <a:pt x="2022356" y="0"/>
                  </a:lnTo>
                  <a:lnTo>
                    <a:pt x="2012880" y="0"/>
                  </a:lnTo>
                  <a:lnTo>
                    <a:pt x="2012880" y="195514"/>
                  </a:lnTo>
                  <a:lnTo>
                    <a:pt x="1889223" y="195514"/>
                  </a:lnTo>
                  <a:cubicBezTo>
                    <a:pt x="1887328" y="186204"/>
                    <a:pt x="1880063" y="178927"/>
                    <a:pt x="1870746" y="177037"/>
                  </a:cubicBezTo>
                  <a:close/>
                  <a:moveTo>
                    <a:pt x="1866008" y="214623"/>
                  </a:moveTo>
                  <a:cubicBezTo>
                    <a:pt x="1858143" y="214623"/>
                    <a:pt x="1851794" y="208260"/>
                    <a:pt x="1851794" y="200410"/>
                  </a:cubicBezTo>
                  <a:cubicBezTo>
                    <a:pt x="1851794" y="192560"/>
                    <a:pt x="1858143" y="186196"/>
                    <a:pt x="1866008" y="186196"/>
                  </a:cubicBezTo>
                  <a:cubicBezTo>
                    <a:pt x="1873873" y="186196"/>
                    <a:pt x="1880221" y="192560"/>
                    <a:pt x="1880221" y="200410"/>
                  </a:cubicBezTo>
                  <a:cubicBezTo>
                    <a:pt x="1880126" y="208198"/>
                    <a:pt x="1873809" y="214466"/>
                    <a:pt x="1866008" y="214465"/>
                  </a:cubicBezTo>
                  <a:close/>
                  <a:moveTo>
                    <a:pt x="554104" y="1029529"/>
                  </a:moveTo>
                  <a:cubicBezTo>
                    <a:pt x="551483" y="1042350"/>
                    <a:pt x="559758" y="1054861"/>
                    <a:pt x="572582" y="1057473"/>
                  </a:cubicBezTo>
                  <a:cubicBezTo>
                    <a:pt x="585406" y="1060088"/>
                    <a:pt x="597914" y="1051813"/>
                    <a:pt x="600535" y="1038992"/>
                  </a:cubicBezTo>
                  <a:cubicBezTo>
                    <a:pt x="603125" y="1026178"/>
                    <a:pt x="594881" y="1013670"/>
                    <a:pt x="582058" y="1011052"/>
                  </a:cubicBezTo>
                  <a:lnTo>
                    <a:pt x="582058" y="754262"/>
                  </a:lnTo>
                  <a:cubicBezTo>
                    <a:pt x="594881" y="751646"/>
                    <a:pt x="603156" y="739132"/>
                    <a:pt x="600535" y="726315"/>
                  </a:cubicBezTo>
                  <a:cubicBezTo>
                    <a:pt x="597914" y="713494"/>
                    <a:pt x="585406" y="705225"/>
                    <a:pt x="572582" y="707840"/>
                  </a:cubicBezTo>
                  <a:cubicBezTo>
                    <a:pt x="559758" y="710459"/>
                    <a:pt x="551483" y="722970"/>
                    <a:pt x="554104" y="735790"/>
                  </a:cubicBezTo>
                  <a:cubicBezTo>
                    <a:pt x="556000" y="745092"/>
                    <a:pt x="563264" y="752363"/>
                    <a:pt x="572582" y="754262"/>
                  </a:cubicBezTo>
                  <a:lnTo>
                    <a:pt x="572582" y="1011052"/>
                  </a:lnTo>
                  <a:cubicBezTo>
                    <a:pt x="563328" y="1012918"/>
                    <a:pt x="556063" y="1020123"/>
                    <a:pt x="554104" y="1029371"/>
                  </a:cubicBezTo>
                  <a:close/>
                  <a:moveTo>
                    <a:pt x="563106" y="731046"/>
                  </a:moveTo>
                  <a:cubicBezTo>
                    <a:pt x="563106" y="723197"/>
                    <a:pt x="569455" y="716833"/>
                    <a:pt x="577320" y="716833"/>
                  </a:cubicBezTo>
                  <a:cubicBezTo>
                    <a:pt x="585185" y="716833"/>
                    <a:pt x="591533" y="723197"/>
                    <a:pt x="591533" y="731046"/>
                  </a:cubicBezTo>
                  <a:cubicBezTo>
                    <a:pt x="591533" y="738895"/>
                    <a:pt x="585185" y="745260"/>
                    <a:pt x="577320" y="745260"/>
                  </a:cubicBezTo>
                  <a:cubicBezTo>
                    <a:pt x="569487" y="745279"/>
                    <a:pt x="563138" y="738943"/>
                    <a:pt x="563106" y="731109"/>
                  </a:cubicBezTo>
                  <a:cubicBezTo>
                    <a:pt x="563106" y="731037"/>
                    <a:pt x="563106" y="730961"/>
                    <a:pt x="563106" y="730888"/>
                  </a:cubicBezTo>
                  <a:close/>
                  <a:moveTo>
                    <a:pt x="577320" y="1020053"/>
                  </a:moveTo>
                  <a:cubicBezTo>
                    <a:pt x="585185" y="1020053"/>
                    <a:pt x="591533" y="1026418"/>
                    <a:pt x="591533" y="1034267"/>
                  </a:cubicBezTo>
                  <a:cubicBezTo>
                    <a:pt x="591533" y="1042116"/>
                    <a:pt x="585185" y="1048480"/>
                    <a:pt x="577320" y="1048480"/>
                  </a:cubicBezTo>
                  <a:cubicBezTo>
                    <a:pt x="569455" y="1048480"/>
                    <a:pt x="563106" y="1042116"/>
                    <a:pt x="563106" y="1034267"/>
                  </a:cubicBezTo>
                  <a:cubicBezTo>
                    <a:pt x="563011" y="1026434"/>
                    <a:pt x="569265" y="1020003"/>
                    <a:pt x="577098" y="1019896"/>
                  </a:cubicBezTo>
                  <a:cubicBezTo>
                    <a:pt x="577162" y="1019896"/>
                    <a:pt x="577257" y="1019896"/>
                    <a:pt x="577320" y="1019896"/>
                  </a:cubicBezTo>
                  <a:close/>
                  <a:moveTo>
                    <a:pt x="1633854" y="72015"/>
                  </a:moveTo>
                  <a:cubicBezTo>
                    <a:pt x="1646678" y="74634"/>
                    <a:pt x="1659186" y="66365"/>
                    <a:pt x="1661807" y="53547"/>
                  </a:cubicBezTo>
                  <a:cubicBezTo>
                    <a:pt x="1661807" y="53544"/>
                    <a:pt x="1661807" y="53541"/>
                    <a:pt x="1661807" y="53537"/>
                  </a:cubicBezTo>
                  <a:lnTo>
                    <a:pt x="1785465" y="53537"/>
                  </a:lnTo>
                  <a:lnTo>
                    <a:pt x="1785465" y="252842"/>
                  </a:lnTo>
                  <a:cubicBezTo>
                    <a:pt x="1772641" y="255458"/>
                    <a:pt x="1764366" y="267971"/>
                    <a:pt x="1766987" y="280790"/>
                  </a:cubicBezTo>
                  <a:cubicBezTo>
                    <a:pt x="1769609" y="293609"/>
                    <a:pt x="1782117" y="301880"/>
                    <a:pt x="1794941" y="299263"/>
                  </a:cubicBezTo>
                  <a:cubicBezTo>
                    <a:pt x="1807764" y="296646"/>
                    <a:pt x="1816039" y="284133"/>
                    <a:pt x="1813418" y="271315"/>
                  </a:cubicBezTo>
                  <a:cubicBezTo>
                    <a:pt x="1811523" y="262011"/>
                    <a:pt x="1804258" y="254741"/>
                    <a:pt x="1794941" y="252842"/>
                  </a:cubicBezTo>
                  <a:lnTo>
                    <a:pt x="1794941" y="43904"/>
                  </a:lnTo>
                  <a:lnTo>
                    <a:pt x="1661807" y="43904"/>
                  </a:lnTo>
                  <a:cubicBezTo>
                    <a:pt x="1659186" y="31086"/>
                    <a:pt x="1646678" y="22818"/>
                    <a:pt x="1633854" y="25438"/>
                  </a:cubicBezTo>
                  <a:cubicBezTo>
                    <a:pt x="1621031" y="28058"/>
                    <a:pt x="1612756" y="40573"/>
                    <a:pt x="1615377" y="53391"/>
                  </a:cubicBezTo>
                  <a:cubicBezTo>
                    <a:pt x="1617304" y="62690"/>
                    <a:pt x="1624569" y="69956"/>
                    <a:pt x="1633854" y="71857"/>
                  </a:cubicBezTo>
                  <a:close/>
                  <a:moveTo>
                    <a:pt x="1804416" y="276215"/>
                  </a:moveTo>
                  <a:cubicBezTo>
                    <a:pt x="1804416" y="284065"/>
                    <a:pt x="1798067" y="290429"/>
                    <a:pt x="1790203" y="290429"/>
                  </a:cubicBezTo>
                  <a:cubicBezTo>
                    <a:pt x="1782338" y="290429"/>
                    <a:pt x="1775989" y="284065"/>
                    <a:pt x="1775989" y="276215"/>
                  </a:cubicBezTo>
                  <a:cubicBezTo>
                    <a:pt x="1775989" y="268365"/>
                    <a:pt x="1782338" y="262002"/>
                    <a:pt x="1790203" y="262002"/>
                  </a:cubicBezTo>
                  <a:cubicBezTo>
                    <a:pt x="1798004" y="262001"/>
                    <a:pt x="1804321" y="268269"/>
                    <a:pt x="1804416" y="276057"/>
                  </a:cubicBezTo>
                  <a:close/>
                  <a:moveTo>
                    <a:pt x="1638592" y="34586"/>
                  </a:moveTo>
                  <a:cubicBezTo>
                    <a:pt x="1646457" y="34586"/>
                    <a:pt x="1652806" y="40950"/>
                    <a:pt x="1652806" y="48800"/>
                  </a:cubicBezTo>
                  <a:cubicBezTo>
                    <a:pt x="1652806" y="56650"/>
                    <a:pt x="1646457" y="63013"/>
                    <a:pt x="1638592" y="63013"/>
                  </a:cubicBezTo>
                  <a:cubicBezTo>
                    <a:pt x="1630728" y="63013"/>
                    <a:pt x="1624379" y="56650"/>
                    <a:pt x="1624379" y="48800"/>
                  </a:cubicBezTo>
                  <a:cubicBezTo>
                    <a:pt x="1624284" y="40968"/>
                    <a:pt x="1630538" y="34534"/>
                    <a:pt x="1638371" y="34429"/>
                  </a:cubicBezTo>
                  <a:cubicBezTo>
                    <a:pt x="1638434" y="34429"/>
                    <a:pt x="1638529" y="34428"/>
                    <a:pt x="1638592" y="34428"/>
                  </a:cubicBezTo>
                  <a:close/>
                  <a:moveTo>
                    <a:pt x="1586002" y="347282"/>
                  </a:moveTo>
                  <a:cubicBezTo>
                    <a:pt x="1583381" y="334465"/>
                    <a:pt x="1570873" y="326193"/>
                    <a:pt x="1558049" y="328811"/>
                  </a:cubicBezTo>
                  <a:cubicBezTo>
                    <a:pt x="1545225" y="331427"/>
                    <a:pt x="1536950" y="343941"/>
                    <a:pt x="1539571" y="356758"/>
                  </a:cubicBezTo>
                  <a:cubicBezTo>
                    <a:pt x="1542193" y="369576"/>
                    <a:pt x="1554701" y="377848"/>
                    <a:pt x="1567525" y="375229"/>
                  </a:cubicBezTo>
                  <a:cubicBezTo>
                    <a:pt x="1576843" y="373331"/>
                    <a:pt x="1584107" y="366060"/>
                    <a:pt x="1586002" y="356758"/>
                  </a:cubicBezTo>
                  <a:lnTo>
                    <a:pt x="1719135" y="356758"/>
                  </a:lnTo>
                  <a:lnTo>
                    <a:pt x="1719135" y="147662"/>
                  </a:lnTo>
                  <a:cubicBezTo>
                    <a:pt x="1731959" y="145046"/>
                    <a:pt x="1740234" y="132533"/>
                    <a:pt x="1737612" y="119714"/>
                  </a:cubicBezTo>
                  <a:cubicBezTo>
                    <a:pt x="1734991" y="106895"/>
                    <a:pt x="1722484" y="98624"/>
                    <a:pt x="1709660" y="101241"/>
                  </a:cubicBezTo>
                  <a:cubicBezTo>
                    <a:pt x="1696836" y="103858"/>
                    <a:pt x="1688561" y="116371"/>
                    <a:pt x="1691182" y="129189"/>
                  </a:cubicBezTo>
                  <a:cubicBezTo>
                    <a:pt x="1693077" y="138493"/>
                    <a:pt x="1700342" y="145763"/>
                    <a:pt x="1709660" y="147662"/>
                  </a:cubicBezTo>
                  <a:lnTo>
                    <a:pt x="1709660" y="347125"/>
                  </a:lnTo>
                  <a:close/>
                  <a:moveTo>
                    <a:pt x="1562787" y="366234"/>
                  </a:moveTo>
                  <a:cubicBezTo>
                    <a:pt x="1554922" y="366234"/>
                    <a:pt x="1548574" y="359869"/>
                    <a:pt x="1548574" y="352020"/>
                  </a:cubicBezTo>
                  <a:cubicBezTo>
                    <a:pt x="1548574" y="344171"/>
                    <a:pt x="1554922" y="337807"/>
                    <a:pt x="1562787" y="337807"/>
                  </a:cubicBezTo>
                  <a:cubicBezTo>
                    <a:pt x="1570652" y="337807"/>
                    <a:pt x="1577001" y="344171"/>
                    <a:pt x="1577001" y="352020"/>
                  </a:cubicBezTo>
                  <a:cubicBezTo>
                    <a:pt x="1576906" y="359809"/>
                    <a:pt x="1570589" y="366076"/>
                    <a:pt x="1562787" y="366076"/>
                  </a:cubicBezTo>
                  <a:close/>
                  <a:moveTo>
                    <a:pt x="1700184" y="124605"/>
                  </a:moveTo>
                  <a:cubicBezTo>
                    <a:pt x="1700184" y="116755"/>
                    <a:pt x="1706533" y="110391"/>
                    <a:pt x="1714398" y="110391"/>
                  </a:cubicBezTo>
                  <a:cubicBezTo>
                    <a:pt x="1722262" y="110391"/>
                    <a:pt x="1728611" y="116755"/>
                    <a:pt x="1728611" y="124605"/>
                  </a:cubicBezTo>
                  <a:cubicBezTo>
                    <a:pt x="1728611" y="132455"/>
                    <a:pt x="1722262" y="138818"/>
                    <a:pt x="1714398" y="138818"/>
                  </a:cubicBezTo>
                  <a:cubicBezTo>
                    <a:pt x="1706564" y="138836"/>
                    <a:pt x="1700216" y="132502"/>
                    <a:pt x="1700184" y="124669"/>
                  </a:cubicBezTo>
                  <a:cubicBezTo>
                    <a:pt x="1700184" y="124595"/>
                    <a:pt x="1700184" y="124521"/>
                    <a:pt x="1700184" y="124447"/>
                  </a:cubicBezTo>
                  <a:close/>
                  <a:moveTo>
                    <a:pt x="1330634" y="72015"/>
                  </a:moveTo>
                  <a:cubicBezTo>
                    <a:pt x="1343458" y="74634"/>
                    <a:pt x="1355965" y="66365"/>
                    <a:pt x="1358586" y="53547"/>
                  </a:cubicBezTo>
                  <a:cubicBezTo>
                    <a:pt x="1358586" y="53544"/>
                    <a:pt x="1358586" y="53541"/>
                    <a:pt x="1358586" y="53537"/>
                  </a:cubicBezTo>
                  <a:lnTo>
                    <a:pt x="1415915" y="53537"/>
                  </a:lnTo>
                  <a:lnTo>
                    <a:pt x="1415915" y="0"/>
                  </a:lnTo>
                  <a:lnTo>
                    <a:pt x="1406439" y="0"/>
                  </a:lnTo>
                  <a:lnTo>
                    <a:pt x="1406439" y="43904"/>
                  </a:lnTo>
                  <a:lnTo>
                    <a:pt x="1358586" y="43904"/>
                  </a:lnTo>
                  <a:cubicBezTo>
                    <a:pt x="1355965" y="31086"/>
                    <a:pt x="1343458" y="22818"/>
                    <a:pt x="1330634" y="25438"/>
                  </a:cubicBezTo>
                  <a:cubicBezTo>
                    <a:pt x="1317810" y="28058"/>
                    <a:pt x="1309535" y="40573"/>
                    <a:pt x="1312156" y="53391"/>
                  </a:cubicBezTo>
                  <a:cubicBezTo>
                    <a:pt x="1314083" y="62690"/>
                    <a:pt x="1321348" y="69956"/>
                    <a:pt x="1330634" y="71857"/>
                  </a:cubicBezTo>
                  <a:close/>
                  <a:moveTo>
                    <a:pt x="1335372" y="34586"/>
                  </a:moveTo>
                  <a:cubicBezTo>
                    <a:pt x="1343236" y="34586"/>
                    <a:pt x="1349585" y="40950"/>
                    <a:pt x="1349585" y="48800"/>
                  </a:cubicBezTo>
                  <a:cubicBezTo>
                    <a:pt x="1349585" y="56650"/>
                    <a:pt x="1343236" y="63013"/>
                    <a:pt x="1335372" y="63013"/>
                  </a:cubicBezTo>
                  <a:cubicBezTo>
                    <a:pt x="1327507" y="63013"/>
                    <a:pt x="1321158" y="56650"/>
                    <a:pt x="1321158" y="48800"/>
                  </a:cubicBezTo>
                  <a:cubicBezTo>
                    <a:pt x="1321063" y="40968"/>
                    <a:pt x="1327317" y="34534"/>
                    <a:pt x="1335150" y="34429"/>
                  </a:cubicBezTo>
                  <a:cubicBezTo>
                    <a:pt x="1335214" y="34429"/>
                    <a:pt x="1335308" y="34428"/>
                    <a:pt x="1335372" y="34428"/>
                  </a:cubicBezTo>
                  <a:close/>
                  <a:moveTo>
                    <a:pt x="2249772" y="25584"/>
                  </a:moveTo>
                  <a:cubicBezTo>
                    <a:pt x="2236948" y="22968"/>
                    <a:pt x="2224440" y="31240"/>
                    <a:pt x="2221818" y="44062"/>
                  </a:cubicBezTo>
                  <a:cubicBezTo>
                    <a:pt x="2219197" y="56883"/>
                    <a:pt x="2227472" y="69398"/>
                    <a:pt x="2240296" y="72015"/>
                  </a:cubicBezTo>
                  <a:lnTo>
                    <a:pt x="2240296" y="193335"/>
                  </a:lnTo>
                  <a:lnTo>
                    <a:pt x="2249772" y="187871"/>
                  </a:lnTo>
                  <a:lnTo>
                    <a:pt x="2249772" y="71857"/>
                  </a:lnTo>
                  <a:cubicBezTo>
                    <a:pt x="2262596" y="69253"/>
                    <a:pt x="2270871" y="56749"/>
                    <a:pt x="2268280" y="43928"/>
                  </a:cubicBezTo>
                  <a:cubicBezTo>
                    <a:pt x="2266386" y="34605"/>
                    <a:pt x="2259089" y="27319"/>
                    <a:pt x="2249772" y="25426"/>
                  </a:cubicBezTo>
                  <a:close/>
                  <a:moveTo>
                    <a:pt x="2245034" y="63013"/>
                  </a:moveTo>
                  <a:cubicBezTo>
                    <a:pt x="2237169" y="63013"/>
                    <a:pt x="2230820" y="56650"/>
                    <a:pt x="2230820" y="48800"/>
                  </a:cubicBezTo>
                  <a:cubicBezTo>
                    <a:pt x="2230820" y="40950"/>
                    <a:pt x="2237169" y="34586"/>
                    <a:pt x="2245034" y="34586"/>
                  </a:cubicBezTo>
                  <a:cubicBezTo>
                    <a:pt x="2252899" y="34586"/>
                    <a:pt x="2259247" y="40950"/>
                    <a:pt x="2259247" y="48800"/>
                  </a:cubicBezTo>
                  <a:cubicBezTo>
                    <a:pt x="2259152" y="56588"/>
                    <a:pt x="2252835" y="62856"/>
                    <a:pt x="2245034" y="62855"/>
                  </a:cubicBezTo>
                  <a:close/>
                  <a:moveTo>
                    <a:pt x="827950" y="811589"/>
                  </a:moveTo>
                  <a:cubicBezTo>
                    <a:pt x="830572" y="798769"/>
                    <a:pt x="822297" y="786251"/>
                    <a:pt x="809473" y="783636"/>
                  </a:cubicBezTo>
                  <a:cubicBezTo>
                    <a:pt x="796649" y="781021"/>
                    <a:pt x="784141" y="789293"/>
                    <a:pt x="781520" y="802114"/>
                  </a:cubicBezTo>
                  <a:lnTo>
                    <a:pt x="724192" y="802114"/>
                  </a:lnTo>
                  <a:lnTo>
                    <a:pt x="724192" y="1068822"/>
                  </a:lnTo>
                  <a:lnTo>
                    <a:pt x="733668" y="1063357"/>
                  </a:lnTo>
                  <a:lnTo>
                    <a:pt x="733668" y="811431"/>
                  </a:lnTo>
                  <a:lnTo>
                    <a:pt x="781520" y="811431"/>
                  </a:lnTo>
                  <a:cubicBezTo>
                    <a:pt x="784110" y="824252"/>
                    <a:pt x="796618" y="832537"/>
                    <a:pt x="809442" y="829934"/>
                  </a:cubicBezTo>
                  <a:cubicBezTo>
                    <a:pt x="818759" y="828039"/>
                    <a:pt x="826056" y="820752"/>
                    <a:pt x="827950" y="811431"/>
                  </a:cubicBezTo>
                  <a:close/>
                  <a:moveTo>
                    <a:pt x="790522" y="806851"/>
                  </a:moveTo>
                  <a:cubicBezTo>
                    <a:pt x="790522" y="799002"/>
                    <a:pt x="796871" y="792638"/>
                    <a:pt x="804735" y="792638"/>
                  </a:cubicBezTo>
                  <a:cubicBezTo>
                    <a:pt x="812600" y="792638"/>
                    <a:pt x="818949" y="799002"/>
                    <a:pt x="818949" y="806851"/>
                  </a:cubicBezTo>
                  <a:cubicBezTo>
                    <a:pt x="818949" y="814700"/>
                    <a:pt x="812600" y="821065"/>
                    <a:pt x="804735" y="821065"/>
                  </a:cubicBezTo>
                  <a:cubicBezTo>
                    <a:pt x="796902" y="821084"/>
                    <a:pt x="790553" y="814748"/>
                    <a:pt x="790522" y="806915"/>
                  </a:cubicBezTo>
                  <a:cubicBezTo>
                    <a:pt x="790522" y="806842"/>
                    <a:pt x="790522" y="806766"/>
                    <a:pt x="790522" y="806693"/>
                  </a:cubicBezTo>
                  <a:close/>
                  <a:moveTo>
                    <a:pt x="2325577" y="101389"/>
                  </a:moveTo>
                  <a:cubicBezTo>
                    <a:pt x="2312753" y="98773"/>
                    <a:pt x="2300245" y="107045"/>
                    <a:pt x="2297623" y="119867"/>
                  </a:cubicBezTo>
                  <a:cubicBezTo>
                    <a:pt x="2295002" y="132688"/>
                    <a:pt x="2303277" y="145204"/>
                    <a:pt x="2316101" y="147820"/>
                  </a:cubicBezTo>
                  <a:lnTo>
                    <a:pt x="2316101" y="149747"/>
                  </a:lnTo>
                  <a:lnTo>
                    <a:pt x="2342222" y="134649"/>
                  </a:lnTo>
                  <a:cubicBezTo>
                    <a:pt x="2343044" y="132960"/>
                    <a:pt x="2343644" y="131178"/>
                    <a:pt x="2344054" y="129343"/>
                  </a:cubicBezTo>
                  <a:cubicBezTo>
                    <a:pt x="2346771" y="116542"/>
                    <a:pt x="2338558" y="103974"/>
                    <a:pt x="2325767" y="101271"/>
                  </a:cubicBezTo>
                  <a:cubicBezTo>
                    <a:pt x="2325703" y="101258"/>
                    <a:pt x="2325640" y="101244"/>
                    <a:pt x="2325577" y="101231"/>
                  </a:cubicBezTo>
                  <a:close/>
                  <a:moveTo>
                    <a:pt x="2320839" y="138818"/>
                  </a:moveTo>
                  <a:cubicBezTo>
                    <a:pt x="2312974" y="138818"/>
                    <a:pt x="2306626" y="132455"/>
                    <a:pt x="2306626" y="124605"/>
                  </a:cubicBezTo>
                  <a:cubicBezTo>
                    <a:pt x="2306626" y="116755"/>
                    <a:pt x="2312974" y="110391"/>
                    <a:pt x="2320839" y="110391"/>
                  </a:cubicBezTo>
                  <a:cubicBezTo>
                    <a:pt x="2328704" y="110391"/>
                    <a:pt x="2335052" y="116755"/>
                    <a:pt x="2335052" y="124605"/>
                  </a:cubicBezTo>
                  <a:cubicBezTo>
                    <a:pt x="2334958" y="132393"/>
                    <a:pt x="2328641" y="138661"/>
                    <a:pt x="2320839" y="138660"/>
                  </a:cubicBezTo>
                  <a:close/>
                  <a:moveTo>
                    <a:pt x="297314" y="584174"/>
                  </a:moveTo>
                  <a:cubicBezTo>
                    <a:pt x="299936" y="571353"/>
                    <a:pt x="291660" y="558842"/>
                    <a:pt x="278837" y="556230"/>
                  </a:cubicBezTo>
                  <a:cubicBezTo>
                    <a:pt x="266013" y="553615"/>
                    <a:pt x="253505" y="561890"/>
                    <a:pt x="250884" y="574711"/>
                  </a:cubicBezTo>
                  <a:cubicBezTo>
                    <a:pt x="248294" y="587525"/>
                    <a:pt x="256537" y="600033"/>
                    <a:pt x="269361" y="602651"/>
                  </a:cubicBezTo>
                  <a:lnTo>
                    <a:pt x="269361" y="963042"/>
                  </a:lnTo>
                  <a:lnTo>
                    <a:pt x="345166" y="963042"/>
                  </a:lnTo>
                  <a:lnTo>
                    <a:pt x="345166" y="1010894"/>
                  </a:lnTo>
                  <a:cubicBezTo>
                    <a:pt x="332342" y="1013509"/>
                    <a:pt x="324067" y="1026023"/>
                    <a:pt x="326689" y="1038841"/>
                  </a:cubicBezTo>
                  <a:cubicBezTo>
                    <a:pt x="329310" y="1051661"/>
                    <a:pt x="341818" y="1059930"/>
                    <a:pt x="354642" y="1057315"/>
                  </a:cubicBezTo>
                  <a:cubicBezTo>
                    <a:pt x="367466" y="1054700"/>
                    <a:pt x="375741" y="1042185"/>
                    <a:pt x="373119" y="1029365"/>
                  </a:cubicBezTo>
                  <a:cubicBezTo>
                    <a:pt x="371224" y="1020063"/>
                    <a:pt x="363960" y="1012792"/>
                    <a:pt x="354642" y="1010894"/>
                  </a:cubicBezTo>
                  <a:lnTo>
                    <a:pt x="354642" y="953566"/>
                  </a:lnTo>
                  <a:lnTo>
                    <a:pt x="278837" y="953566"/>
                  </a:lnTo>
                  <a:lnTo>
                    <a:pt x="278837" y="602493"/>
                  </a:lnTo>
                  <a:cubicBezTo>
                    <a:pt x="288154" y="600604"/>
                    <a:pt x="295419" y="593327"/>
                    <a:pt x="297314" y="584016"/>
                  </a:cubicBezTo>
                  <a:close/>
                  <a:moveTo>
                    <a:pt x="364118" y="1034267"/>
                  </a:moveTo>
                  <a:cubicBezTo>
                    <a:pt x="364118" y="1042116"/>
                    <a:pt x="357769" y="1048480"/>
                    <a:pt x="349904" y="1048480"/>
                  </a:cubicBezTo>
                  <a:cubicBezTo>
                    <a:pt x="342039" y="1048480"/>
                    <a:pt x="335691" y="1042116"/>
                    <a:pt x="335691" y="1034267"/>
                  </a:cubicBezTo>
                  <a:cubicBezTo>
                    <a:pt x="335691" y="1026418"/>
                    <a:pt x="342039" y="1020053"/>
                    <a:pt x="349904" y="1020053"/>
                  </a:cubicBezTo>
                  <a:cubicBezTo>
                    <a:pt x="357706" y="1020053"/>
                    <a:pt x="364023" y="1026320"/>
                    <a:pt x="364118" y="1034109"/>
                  </a:cubicBezTo>
                  <a:close/>
                  <a:moveTo>
                    <a:pt x="274099" y="593649"/>
                  </a:moveTo>
                  <a:cubicBezTo>
                    <a:pt x="266234" y="593649"/>
                    <a:pt x="259886" y="587285"/>
                    <a:pt x="259886" y="579436"/>
                  </a:cubicBezTo>
                  <a:cubicBezTo>
                    <a:pt x="259886" y="571587"/>
                    <a:pt x="266234" y="565222"/>
                    <a:pt x="274099" y="565222"/>
                  </a:cubicBezTo>
                  <a:cubicBezTo>
                    <a:pt x="281964" y="565222"/>
                    <a:pt x="288312" y="571587"/>
                    <a:pt x="288312" y="579436"/>
                  </a:cubicBezTo>
                  <a:cubicBezTo>
                    <a:pt x="288218" y="587225"/>
                    <a:pt x="281901" y="593491"/>
                    <a:pt x="274099" y="593491"/>
                  </a:cubicBezTo>
                  <a:close/>
                  <a:moveTo>
                    <a:pt x="1055366" y="508368"/>
                  </a:moveTo>
                  <a:cubicBezTo>
                    <a:pt x="1057988" y="495548"/>
                    <a:pt x="1049713" y="483031"/>
                    <a:pt x="1036889" y="480415"/>
                  </a:cubicBezTo>
                  <a:cubicBezTo>
                    <a:pt x="1024065" y="477800"/>
                    <a:pt x="1011557" y="486072"/>
                    <a:pt x="1008935" y="498893"/>
                  </a:cubicBezTo>
                  <a:lnTo>
                    <a:pt x="600535" y="498893"/>
                  </a:lnTo>
                  <a:cubicBezTo>
                    <a:pt x="597914" y="486075"/>
                    <a:pt x="585406" y="477803"/>
                    <a:pt x="572582" y="480422"/>
                  </a:cubicBezTo>
                  <a:cubicBezTo>
                    <a:pt x="559758" y="483037"/>
                    <a:pt x="551483" y="495551"/>
                    <a:pt x="554104" y="508368"/>
                  </a:cubicBezTo>
                  <a:cubicBezTo>
                    <a:pt x="556726" y="521186"/>
                    <a:pt x="569234" y="529458"/>
                    <a:pt x="582058" y="526840"/>
                  </a:cubicBezTo>
                  <a:cubicBezTo>
                    <a:pt x="591375" y="524941"/>
                    <a:pt x="598640" y="517670"/>
                    <a:pt x="600535" y="508368"/>
                  </a:cubicBezTo>
                  <a:lnTo>
                    <a:pt x="1008935" y="508368"/>
                  </a:lnTo>
                  <a:cubicBezTo>
                    <a:pt x="1011525" y="521189"/>
                    <a:pt x="1024033" y="529474"/>
                    <a:pt x="1036857" y="526871"/>
                  </a:cubicBezTo>
                  <a:cubicBezTo>
                    <a:pt x="1046175" y="524976"/>
                    <a:pt x="1053471" y="517689"/>
                    <a:pt x="1055366" y="508368"/>
                  </a:cubicBezTo>
                  <a:close/>
                  <a:moveTo>
                    <a:pt x="577320" y="517844"/>
                  </a:moveTo>
                  <a:cubicBezTo>
                    <a:pt x="569455" y="517844"/>
                    <a:pt x="563106" y="511480"/>
                    <a:pt x="563106" y="503631"/>
                  </a:cubicBezTo>
                  <a:cubicBezTo>
                    <a:pt x="563106" y="495782"/>
                    <a:pt x="569455" y="489417"/>
                    <a:pt x="577320" y="489417"/>
                  </a:cubicBezTo>
                  <a:cubicBezTo>
                    <a:pt x="585185" y="489417"/>
                    <a:pt x="591533" y="495782"/>
                    <a:pt x="591533" y="503631"/>
                  </a:cubicBezTo>
                  <a:cubicBezTo>
                    <a:pt x="591438" y="511420"/>
                    <a:pt x="585121" y="517686"/>
                    <a:pt x="577320" y="517686"/>
                  </a:cubicBezTo>
                  <a:close/>
                  <a:moveTo>
                    <a:pt x="1017937" y="503631"/>
                  </a:moveTo>
                  <a:cubicBezTo>
                    <a:pt x="1017937" y="495782"/>
                    <a:pt x="1024286" y="489417"/>
                    <a:pt x="1032151" y="489417"/>
                  </a:cubicBezTo>
                  <a:cubicBezTo>
                    <a:pt x="1040016" y="489417"/>
                    <a:pt x="1046364" y="495782"/>
                    <a:pt x="1046364" y="503631"/>
                  </a:cubicBezTo>
                  <a:cubicBezTo>
                    <a:pt x="1046364" y="511480"/>
                    <a:pt x="1040016" y="517844"/>
                    <a:pt x="1032151" y="517844"/>
                  </a:cubicBezTo>
                  <a:cubicBezTo>
                    <a:pt x="1024318" y="517863"/>
                    <a:pt x="1017969" y="511527"/>
                    <a:pt x="1017937" y="503694"/>
                  </a:cubicBezTo>
                  <a:cubicBezTo>
                    <a:pt x="1017937" y="503621"/>
                    <a:pt x="1017937" y="503545"/>
                    <a:pt x="1017937" y="503473"/>
                  </a:cubicBezTo>
                  <a:close/>
                  <a:moveTo>
                    <a:pt x="51421" y="0"/>
                  </a:moveTo>
                  <a:lnTo>
                    <a:pt x="41946" y="0"/>
                  </a:lnTo>
                  <a:lnTo>
                    <a:pt x="41946" y="119709"/>
                  </a:lnTo>
                  <a:lnTo>
                    <a:pt x="0" y="119709"/>
                  </a:lnTo>
                  <a:lnTo>
                    <a:pt x="0" y="129185"/>
                  </a:lnTo>
                  <a:lnTo>
                    <a:pt x="51421" y="129185"/>
                  </a:lnTo>
                  <a:close/>
                  <a:moveTo>
                    <a:pt x="1264304" y="299273"/>
                  </a:moveTo>
                  <a:cubicBezTo>
                    <a:pt x="1277128" y="296656"/>
                    <a:pt x="1285403" y="284143"/>
                    <a:pt x="1282781" y="271324"/>
                  </a:cubicBezTo>
                  <a:cubicBezTo>
                    <a:pt x="1280160" y="258505"/>
                    <a:pt x="1267652" y="250235"/>
                    <a:pt x="1254829" y="252852"/>
                  </a:cubicBezTo>
                  <a:cubicBezTo>
                    <a:pt x="1242005" y="255468"/>
                    <a:pt x="1233730" y="267981"/>
                    <a:pt x="1236351" y="280800"/>
                  </a:cubicBezTo>
                  <a:cubicBezTo>
                    <a:pt x="1238246" y="290103"/>
                    <a:pt x="1245511" y="297374"/>
                    <a:pt x="1254829" y="299273"/>
                  </a:cubicBezTo>
                  <a:lnTo>
                    <a:pt x="1254829" y="387712"/>
                  </a:lnTo>
                  <a:lnTo>
                    <a:pt x="1027413" y="615127"/>
                  </a:lnTo>
                  <a:lnTo>
                    <a:pt x="1027413" y="893522"/>
                  </a:lnTo>
                  <a:lnTo>
                    <a:pt x="1036889" y="888058"/>
                  </a:lnTo>
                  <a:lnTo>
                    <a:pt x="1036889" y="619076"/>
                  </a:lnTo>
                  <a:lnTo>
                    <a:pt x="1264304" y="391660"/>
                  </a:lnTo>
                  <a:close/>
                  <a:moveTo>
                    <a:pt x="1245353" y="276057"/>
                  </a:moveTo>
                  <a:cubicBezTo>
                    <a:pt x="1245353" y="268207"/>
                    <a:pt x="1251702" y="261844"/>
                    <a:pt x="1259566" y="261844"/>
                  </a:cubicBezTo>
                  <a:cubicBezTo>
                    <a:pt x="1267431" y="261844"/>
                    <a:pt x="1273780" y="268207"/>
                    <a:pt x="1273780" y="276057"/>
                  </a:cubicBezTo>
                  <a:cubicBezTo>
                    <a:pt x="1273780" y="283907"/>
                    <a:pt x="1267431" y="290271"/>
                    <a:pt x="1259566" y="290271"/>
                  </a:cubicBezTo>
                  <a:cubicBezTo>
                    <a:pt x="1251733" y="290288"/>
                    <a:pt x="1245385" y="283953"/>
                    <a:pt x="1245353" y="276120"/>
                  </a:cubicBezTo>
                  <a:cubicBezTo>
                    <a:pt x="1245353" y="276099"/>
                    <a:pt x="1245353" y="276078"/>
                    <a:pt x="1245353" y="276057"/>
                  </a:cubicBezTo>
                  <a:close/>
                  <a:moveTo>
                    <a:pt x="724192" y="71857"/>
                  </a:moveTo>
                  <a:lnTo>
                    <a:pt x="724192" y="347125"/>
                  </a:lnTo>
                  <a:lnTo>
                    <a:pt x="494850" y="347125"/>
                  </a:lnTo>
                  <a:lnTo>
                    <a:pt x="345166" y="496777"/>
                  </a:lnTo>
                  <a:lnTo>
                    <a:pt x="345166" y="859283"/>
                  </a:lnTo>
                  <a:cubicBezTo>
                    <a:pt x="332342" y="861899"/>
                    <a:pt x="324067" y="874413"/>
                    <a:pt x="326689" y="887230"/>
                  </a:cubicBezTo>
                  <a:cubicBezTo>
                    <a:pt x="329310" y="900051"/>
                    <a:pt x="341818" y="908320"/>
                    <a:pt x="354642" y="905705"/>
                  </a:cubicBezTo>
                  <a:cubicBezTo>
                    <a:pt x="367466" y="903089"/>
                    <a:pt x="375741" y="890575"/>
                    <a:pt x="373119" y="877755"/>
                  </a:cubicBezTo>
                  <a:cubicBezTo>
                    <a:pt x="371224" y="868453"/>
                    <a:pt x="363960" y="861182"/>
                    <a:pt x="354642" y="859283"/>
                  </a:cubicBezTo>
                  <a:lnTo>
                    <a:pt x="354642" y="500662"/>
                  </a:lnTo>
                  <a:lnTo>
                    <a:pt x="498735" y="356600"/>
                  </a:lnTo>
                  <a:lnTo>
                    <a:pt x="733668" y="356600"/>
                  </a:lnTo>
                  <a:lnTo>
                    <a:pt x="733668" y="71857"/>
                  </a:lnTo>
                  <a:cubicBezTo>
                    <a:pt x="746492" y="69240"/>
                    <a:pt x="754767" y="56728"/>
                    <a:pt x="752145" y="43909"/>
                  </a:cubicBezTo>
                  <a:cubicBezTo>
                    <a:pt x="749524" y="31090"/>
                    <a:pt x="737016" y="22819"/>
                    <a:pt x="724192" y="25436"/>
                  </a:cubicBezTo>
                  <a:cubicBezTo>
                    <a:pt x="711368" y="28053"/>
                    <a:pt x="703093" y="40566"/>
                    <a:pt x="705714" y="53384"/>
                  </a:cubicBezTo>
                  <a:cubicBezTo>
                    <a:pt x="707610" y="62687"/>
                    <a:pt x="714875" y="69958"/>
                    <a:pt x="724192" y="71857"/>
                  </a:cubicBezTo>
                  <a:close/>
                  <a:moveTo>
                    <a:pt x="364118" y="882499"/>
                  </a:moveTo>
                  <a:cubicBezTo>
                    <a:pt x="364118" y="890348"/>
                    <a:pt x="357769" y="896712"/>
                    <a:pt x="349904" y="896712"/>
                  </a:cubicBezTo>
                  <a:cubicBezTo>
                    <a:pt x="342039" y="896712"/>
                    <a:pt x="335691" y="890348"/>
                    <a:pt x="335691" y="882499"/>
                  </a:cubicBezTo>
                  <a:cubicBezTo>
                    <a:pt x="335691" y="874650"/>
                    <a:pt x="342039" y="868285"/>
                    <a:pt x="349904" y="868285"/>
                  </a:cubicBezTo>
                  <a:cubicBezTo>
                    <a:pt x="357769" y="868285"/>
                    <a:pt x="364118" y="874650"/>
                    <a:pt x="364118" y="882499"/>
                  </a:cubicBezTo>
                  <a:close/>
                  <a:moveTo>
                    <a:pt x="728930" y="34428"/>
                  </a:moveTo>
                  <a:cubicBezTo>
                    <a:pt x="736795" y="34428"/>
                    <a:pt x="743144" y="40792"/>
                    <a:pt x="743144" y="48642"/>
                  </a:cubicBezTo>
                  <a:cubicBezTo>
                    <a:pt x="743144" y="56492"/>
                    <a:pt x="736795" y="62855"/>
                    <a:pt x="728930" y="62855"/>
                  </a:cubicBezTo>
                  <a:cubicBezTo>
                    <a:pt x="721065" y="62855"/>
                    <a:pt x="714717" y="56492"/>
                    <a:pt x="714717" y="48642"/>
                  </a:cubicBezTo>
                  <a:cubicBezTo>
                    <a:pt x="714685" y="40809"/>
                    <a:pt x="721034" y="34446"/>
                    <a:pt x="728867" y="34428"/>
                  </a:cubicBezTo>
                  <a:cubicBezTo>
                    <a:pt x="728898" y="34428"/>
                    <a:pt x="728898" y="34428"/>
                    <a:pt x="728930" y="34428"/>
                  </a:cubicBezTo>
                  <a:close/>
                  <a:moveTo>
                    <a:pt x="127226" y="0"/>
                  </a:moveTo>
                  <a:lnTo>
                    <a:pt x="117751" y="0"/>
                  </a:lnTo>
                  <a:lnTo>
                    <a:pt x="117751" y="195514"/>
                  </a:lnTo>
                  <a:lnTo>
                    <a:pt x="0" y="195514"/>
                  </a:lnTo>
                  <a:lnTo>
                    <a:pt x="0" y="204990"/>
                  </a:lnTo>
                  <a:lnTo>
                    <a:pt x="127226" y="204990"/>
                  </a:lnTo>
                  <a:close/>
                  <a:moveTo>
                    <a:pt x="193556" y="1133130"/>
                  </a:moveTo>
                  <a:cubicBezTo>
                    <a:pt x="206380" y="1135748"/>
                    <a:pt x="218888" y="1127479"/>
                    <a:pt x="221509" y="1114662"/>
                  </a:cubicBezTo>
                  <a:cubicBezTo>
                    <a:pt x="221509" y="1114658"/>
                    <a:pt x="221509" y="1114655"/>
                    <a:pt x="221509" y="1114652"/>
                  </a:cubicBezTo>
                  <a:lnTo>
                    <a:pt x="506252" y="1114652"/>
                  </a:lnTo>
                  <a:lnTo>
                    <a:pt x="506252" y="754104"/>
                  </a:lnTo>
                  <a:cubicBezTo>
                    <a:pt x="519076" y="751488"/>
                    <a:pt x="527351" y="738974"/>
                    <a:pt x="524729" y="726157"/>
                  </a:cubicBezTo>
                  <a:cubicBezTo>
                    <a:pt x="522108" y="713336"/>
                    <a:pt x="509601" y="705067"/>
                    <a:pt x="496777" y="707682"/>
                  </a:cubicBezTo>
                  <a:cubicBezTo>
                    <a:pt x="483953" y="710301"/>
                    <a:pt x="475678" y="722812"/>
                    <a:pt x="478299" y="735632"/>
                  </a:cubicBezTo>
                  <a:cubicBezTo>
                    <a:pt x="480194" y="744934"/>
                    <a:pt x="487459" y="752205"/>
                    <a:pt x="496777" y="754104"/>
                  </a:cubicBezTo>
                  <a:lnTo>
                    <a:pt x="496777" y="1105176"/>
                  </a:lnTo>
                  <a:lnTo>
                    <a:pt x="221509" y="1105176"/>
                  </a:lnTo>
                  <a:cubicBezTo>
                    <a:pt x="218888" y="1092359"/>
                    <a:pt x="206380" y="1084090"/>
                    <a:pt x="193556" y="1086711"/>
                  </a:cubicBezTo>
                  <a:cubicBezTo>
                    <a:pt x="180732" y="1089330"/>
                    <a:pt x="172457" y="1101847"/>
                    <a:pt x="175079" y="1114665"/>
                  </a:cubicBezTo>
                  <a:cubicBezTo>
                    <a:pt x="177005" y="1123963"/>
                    <a:pt x="184270" y="1131228"/>
                    <a:pt x="193556" y="1133130"/>
                  </a:cubicBezTo>
                  <a:close/>
                  <a:moveTo>
                    <a:pt x="487301" y="730888"/>
                  </a:moveTo>
                  <a:cubicBezTo>
                    <a:pt x="487301" y="723039"/>
                    <a:pt x="493650" y="716675"/>
                    <a:pt x="501515" y="716675"/>
                  </a:cubicBezTo>
                  <a:cubicBezTo>
                    <a:pt x="509379" y="716675"/>
                    <a:pt x="515728" y="723039"/>
                    <a:pt x="515728" y="730888"/>
                  </a:cubicBezTo>
                  <a:cubicBezTo>
                    <a:pt x="515728" y="738737"/>
                    <a:pt x="509379" y="745102"/>
                    <a:pt x="501515" y="745102"/>
                  </a:cubicBezTo>
                  <a:cubicBezTo>
                    <a:pt x="493681" y="745121"/>
                    <a:pt x="487333" y="738785"/>
                    <a:pt x="487301" y="730951"/>
                  </a:cubicBezTo>
                  <a:cubicBezTo>
                    <a:pt x="487301" y="730929"/>
                    <a:pt x="487301" y="730910"/>
                    <a:pt x="487301" y="730888"/>
                  </a:cubicBezTo>
                  <a:close/>
                  <a:moveTo>
                    <a:pt x="198294" y="1095701"/>
                  </a:moveTo>
                  <a:cubicBezTo>
                    <a:pt x="206159" y="1095701"/>
                    <a:pt x="212507" y="1102065"/>
                    <a:pt x="212507" y="1109914"/>
                  </a:cubicBezTo>
                  <a:cubicBezTo>
                    <a:pt x="212507" y="1117763"/>
                    <a:pt x="206159" y="1124128"/>
                    <a:pt x="198294" y="1124128"/>
                  </a:cubicBezTo>
                  <a:cubicBezTo>
                    <a:pt x="190429" y="1124128"/>
                    <a:pt x="184080" y="1117763"/>
                    <a:pt x="184080" y="1109914"/>
                  </a:cubicBezTo>
                  <a:cubicBezTo>
                    <a:pt x="184049" y="1102081"/>
                    <a:pt x="190397" y="1095720"/>
                    <a:pt x="198231" y="1095701"/>
                  </a:cubicBezTo>
                  <a:cubicBezTo>
                    <a:pt x="198262" y="1095701"/>
                    <a:pt x="198262" y="1095701"/>
                    <a:pt x="198294" y="1095701"/>
                  </a:cubicBezTo>
                  <a:close/>
                  <a:moveTo>
                    <a:pt x="1340109" y="223467"/>
                  </a:moveTo>
                  <a:cubicBezTo>
                    <a:pt x="1352933" y="220851"/>
                    <a:pt x="1361208" y="208338"/>
                    <a:pt x="1358586" y="195519"/>
                  </a:cubicBezTo>
                  <a:cubicBezTo>
                    <a:pt x="1355965" y="182700"/>
                    <a:pt x="1343458" y="174430"/>
                    <a:pt x="1330634" y="177046"/>
                  </a:cubicBezTo>
                  <a:cubicBezTo>
                    <a:pt x="1317810" y="179663"/>
                    <a:pt x="1309535" y="192176"/>
                    <a:pt x="1312156" y="204995"/>
                  </a:cubicBezTo>
                  <a:cubicBezTo>
                    <a:pt x="1314051" y="214298"/>
                    <a:pt x="1321316" y="221568"/>
                    <a:pt x="1330634" y="223467"/>
                  </a:cubicBezTo>
                  <a:lnTo>
                    <a:pt x="1330634" y="425615"/>
                  </a:lnTo>
                  <a:lnTo>
                    <a:pt x="1103218" y="653030"/>
                  </a:lnTo>
                  <a:lnTo>
                    <a:pt x="1103218" y="849744"/>
                  </a:lnTo>
                  <a:lnTo>
                    <a:pt x="1112694" y="844280"/>
                  </a:lnTo>
                  <a:lnTo>
                    <a:pt x="1112694" y="656978"/>
                  </a:lnTo>
                  <a:lnTo>
                    <a:pt x="1340109" y="429563"/>
                  </a:lnTo>
                  <a:close/>
                  <a:moveTo>
                    <a:pt x="1321158" y="200252"/>
                  </a:moveTo>
                  <a:cubicBezTo>
                    <a:pt x="1321158" y="192402"/>
                    <a:pt x="1327507" y="186039"/>
                    <a:pt x="1335372" y="186039"/>
                  </a:cubicBezTo>
                  <a:cubicBezTo>
                    <a:pt x="1343236" y="186039"/>
                    <a:pt x="1349585" y="192402"/>
                    <a:pt x="1349585" y="200252"/>
                  </a:cubicBezTo>
                  <a:cubicBezTo>
                    <a:pt x="1349585" y="208102"/>
                    <a:pt x="1343236" y="214465"/>
                    <a:pt x="1335372" y="214465"/>
                  </a:cubicBezTo>
                  <a:cubicBezTo>
                    <a:pt x="1327538" y="214483"/>
                    <a:pt x="1321190" y="208148"/>
                    <a:pt x="1321158" y="200315"/>
                  </a:cubicBezTo>
                  <a:cubicBezTo>
                    <a:pt x="1321158" y="200294"/>
                    <a:pt x="1321158" y="200273"/>
                    <a:pt x="1321158" y="200252"/>
                  </a:cubicBezTo>
                  <a:close/>
                  <a:moveTo>
                    <a:pt x="961083" y="859283"/>
                  </a:moveTo>
                  <a:lnTo>
                    <a:pt x="961083" y="650345"/>
                  </a:lnTo>
                  <a:lnTo>
                    <a:pt x="903755" y="650345"/>
                  </a:lnTo>
                  <a:cubicBezTo>
                    <a:pt x="901134" y="637528"/>
                    <a:pt x="888627" y="629256"/>
                    <a:pt x="875803" y="631874"/>
                  </a:cubicBezTo>
                  <a:cubicBezTo>
                    <a:pt x="862979" y="634489"/>
                    <a:pt x="854704" y="647004"/>
                    <a:pt x="857325" y="659821"/>
                  </a:cubicBezTo>
                  <a:cubicBezTo>
                    <a:pt x="859947" y="672638"/>
                    <a:pt x="872454" y="680911"/>
                    <a:pt x="885278" y="678292"/>
                  </a:cubicBezTo>
                  <a:cubicBezTo>
                    <a:pt x="894596" y="676394"/>
                    <a:pt x="901861" y="669123"/>
                    <a:pt x="903755" y="659821"/>
                  </a:cubicBezTo>
                  <a:lnTo>
                    <a:pt x="951608" y="659821"/>
                  </a:lnTo>
                  <a:lnTo>
                    <a:pt x="951608" y="859283"/>
                  </a:lnTo>
                  <a:cubicBezTo>
                    <a:pt x="938784" y="861899"/>
                    <a:pt x="930509" y="874413"/>
                    <a:pt x="933130" y="887230"/>
                  </a:cubicBezTo>
                  <a:cubicBezTo>
                    <a:pt x="935752" y="900051"/>
                    <a:pt x="948260" y="908320"/>
                    <a:pt x="961083" y="905705"/>
                  </a:cubicBezTo>
                  <a:cubicBezTo>
                    <a:pt x="973907" y="903089"/>
                    <a:pt x="982182" y="890575"/>
                    <a:pt x="979561" y="877755"/>
                  </a:cubicBezTo>
                  <a:cubicBezTo>
                    <a:pt x="977666" y="868453"/>
                    <a:pt x="970401" y="861182"/>
                    <a:pt x="961083" y="859283"/>
                  </a:cubicBezTo>
                  <a:close/>
                  <a:moveTo>
                    <a:pt x="880540" y="669297"/>
                  </a:moveTo>
                  <a:cubicBezTo>
                    <a:pt x="872676" y="669297"/>
                    <a:pt x="866327" y="662932"/>
                    <a:pt x="866327" y="655083"/>
                  </a:cubicBezTo>
                  <a:cubicBezTo>
                    <a:pt x="866327" y="647234"/>
                    <a:pt x="872676" y="640870"/>
                    <a:pt x="880540" y="640870"/>
                  </a:cubicBezTo>
                  <a:cubicBezTo>
                    <a:pt x="888405" y="640870"/>
                    <a:pt x="894754" y="647234"/>
                    <a:pt x="894754" y="655083"/>
                  </a:cubicBezTo>
                  <a:cubicBezTo>
                    <a:pt x="894754" y="662932"/>
                    <a:pt x="888405" y="669297"/>
                    <a:pt x="880540" y="669297"/>
                  </a:cubicBezTo>
                  <a:close/>
                  <a:moveTo>
                    <a:pt x="956346" y="896712"/>
                  </a:moveTo>
                  <a:cubicBezTo>
                    <a:pt x="948481" y="896712"/>
                    <a:pt x="942132" y="890348"/>
                    <a:pt x="942132" y="882499"/>
                  </a:cubicBezTo>
                  <a:cubicBezTo>
                    <a:pt x="942132" y="874650"/>
                    <a:pt x="948481" y="868285"/>
                    <a:pt x="956346" y="868285"/>
                  </a:cubicBezTo>
                  <a:cubicBezTo>
                    <a:pt x="964210" y="868285"/>
                    <a:pt x="970559" y="874650"/>
                    <a:pt x="970559" y="882499"/>
                  </a:cubicBezTo>
                  <a:cubicBezTo>
                    <a:pt x="970559" y="890348"/>
                    <a:pt x="964210" y="896712"/>
                    <a:pt x="956346" y="896712"/>
                  </a:cubicBezTo>
                  <a:close/>
                  <a:moveTo>
                    <a:pt x="430447" y="177037"/>
                  </a:moveTo>
                  <a:cubicBezTo>
                    <a:pt x="417623" y="174423"/>
                    <a:pt x="405116" y="182697"/>
                    <a:pt x="402494" y="195516"/>
                  </a:cubicBezTo>
                  <a:cubicBezTo>
                    <a:pt x="399904" y="208335"/>
                    <a:pt x="408148" y="220846"/>
                    <a:pt x="420972" y="223460"/>
                  </a:cubicBezTo>
                  <a:cubicBezTo>
                    <a:pt x="433795" y="226073"/>
                    <a:pt x="446303" y="217805"/>
                    <a:pt x="448924" y="204990"/>
                  </a:cubicBezTo>
                  <a:lnTo>
                    <a:pt x="582058" y="204990"/>
                  </a:lnTo>
                  <a:lnTo>
                    <a:pt x="582058" y="0"/>
                  </a:lnTo>
                  <a:lnTo>
                    <a:pt x="572582" y="0"/>
                  </a:lnTo>
                  <a:lnTo>
                    <a:pt x="572582" y="195514"/>
                  </a:lnTo>
                  <a:lnTo>
                    <a:pt x="448924" y="195514"/>
                  </a:lnTo>
                  <a:cubicBezTo>
                    <a:pt x="447030" y="186204"/>
                    <a:pt x="439765" y="178927"/>
                    <a:pt x="430447" y="177037"/>
                  </a:cubicBezTo>
                  <a:close/>
                  <a:moveTo>
                    <a:pt x="425709" y="214465"/>
                  </a:moveTo>
                  <a:cubicBezTo>
                    <a:pt x="417845" y="214465"/>
                    <a:pt x="411496" y="208102"/>
                    <a:pt x="411496" y="200252"/>
                  </a:cubicBezTo>
                  <a:cubicBezTo>
                    <a:pt x="411496" y="192402"/>
                    <a:pt x="417845" y="186039"/>
                    <a:pt x="425709" y="186039"/>
                  </a:cubicBezTo>
                  <a:cubicBezTo>
                    <a:pt x="433574" y="186039"/>
                    <a:pt x="439923" y="192402"/>
                    <a:pt x="439923" y="200252"/>
                  </a:cubicBezTo>
                  <a:cubicBezTo>
                    <a:pt x="439923" y="208102"/>
                    <a:pt x="433574" y="214465"/>
                    <a:pt x="425709" y="214465"/>
                  </a:cubicBezTo>
                  <a:close/>
                  <a:moveTo>
                    <a:pt x="145704" y="347125"/>
                  </a:moveTo>
                  <a:cubicBezTo>
                    <a:pt x="143082" y="334307"/>
                    <a:pt x="130574" y="326035"/>
                    <a:pt x="117751" y="328653"/>
                  </a:cubicBezTo>
                  <a:cubicBezTo>
                    <a:pt x="104927" y="331269"/>
                    <a:pt x="96652" y="343783"/>
                    <a:pt x="99273" y="356600"/>
                  </a:cubicBezTo>
                  <a:cubicBezTo>
                    <a:pt x="101895" y="369418"/>
                    <a:pt x="114403" y="377690"/>
                    <a:pt x="127226" y="375071"/>
                  </a:cubicBezTo>
                  <a:cubicBezTo>
                    <a:pt x="136544" y="373173"/>
                    <a:pt x="143809" y="365902"/>
                    <a:pt x="145704" y="356600"/>
                  </a:cubicBezTo>
                  <a:lnTo>
                    <a:pt x="278837" y="356600"/>
                  </a:lnTo>
                  <a:lnTo>
                    <a:pt x="278837" y="147662"/>
                  </a:lnTo>
                  <a:cubicBezTo>
                    <a:pt x="291660" y="145046"/>
                    <a:pt x="299936" y="132533"/>
                    <a:pt x="297314" y="119714"/>
                  </a:cubicBezTo>
                  <a:cubicBezTo>
                    <a:pt x="294693" y="106895"/>
                    <a:pt x="282185" y="98624"/>
                    <a:pt x="269361" y="101241"/>
                  </a:cubicBezTo>
                  <a:cubicBezTo>
                    <a:pt x="256537" y="103858"/>
                    <a:pt x="248262" y="116371"/>
                    <a:pt x="250884" y="129189"/>
                  </a:cubicBezTo>
                  <a:cubicBezTo>
                    <a:pt x="252779" y="138493"/>
                    <a:pt x="260043" y="145763"/>
                    <a:pt x="269361" y="147662"/>
                  </a:cubicBezTo>
                  <a:lnTo>
                    <a:pt x="269361" y="347125"/>
                  </a:lnTo>
                  <a:close/>
                  <a:moveTo>
                    <a:pt x="122489" y="366076"/>
                  </a:moveTo>
                  <a:cubicBezTo>
                    <a:pt x="114624" y="366076"/>
                    <a:pt x="108275" y="359711"/>
                    <a:pt x="108275" y="351862"/>
                  </a:cubicBezTo>
                  <a:cubicBezTo>
                    <a:pt x="108275" y="344013"/>
                    <a:pt x="114624" y="337649"/>
                    <a:pt x="122489" y="337649"/>
                  </a:cubicBezTo>
                  <a:cubicBezTo>
                    <a:pt x="130353" y="337649"/>
                    <a:pt x="136702" y="344013"/>
                    <a:pt x="136702" y="351862"/>
                  </a:cubicBezTo>
                  <a:cubicBezTo>
                    <a:pt x="136702" y="359711"/>
                    <a:pt x="130353" y="366076"/>
                    <a:pt x="122489" y="366076"/>
                  </a:cubicBezTo>
                  <a:close/>
                  <a:moveTo>
                    <a:pt x="259886" y="124447"/>
                  </a:moveTo>
                  <a:cubicBezTo>
                    <a:pt x="259886" y="116597"/>
                    <a:pt x="266234" y="110233"/>
                    <a:pt x="274099" y="110233"/>
                  </a:cubicBezTo>
                  <a:cubicBezTo>
                    <a:pt x="281964" y="110233"/>
                    <a:pt x="288312" y="116597"/>
                    <a:pt x="288312" y="124447"/>
                  </a:cubicBezTo>
                  <a:cubicBezTo>
                    <a:pt x="288312" y="132297"/>
                    <a:pt x="281964" y="138660"/>
                    <a:pt x="274099" y="138660"/>
                  </a:cubicBezTo>
                  <a:cubicBezTo>
                    <a:pt x="266266" y="138678"/>
                    <a:pt x="259917" y="132343"/>
                    <a:pt x="259886" y="124510"/>
                  </a:cubicBezTo>
                  <a:cubicBezTo>
                    <a:pt x="259886" y="124489"/>
                    <a:pt x="259886" y="124468"/>
                    <a:pt x="259886" y="124447"/>
                  </a:cubicBezTo>
                  <a:close/>
                  <a:moveTo>
                    <a:pt x="193556" y="71857"/>
                  </a:moveTo>
                  <a:cubicBezTo>
                    <a:pt x="206380" y="74476"/>
                    <a:pt x="218888" y="66207"/>
                    <a:pt x="221509" y="53389"/>
                  </a:cubicBezTo>
                  <a:cubicBezTo>
                    <a:pt x="221509" y="53386"/>
                    <a:pt x="221509" y="53383"/>
                    <a:pt x="221509" y="53379"/>
                  </a:cubicBezTo>
                  <a:lnTo>
                    <a:pt x="345166" y="53379"/>
                  </a:lnTo>
                  <a:lnTo>
                    <a:pt x="345166" y="252842"/>
                  </a:lnTo>
                  <a:cubicBezTo>
                    <a:pt x="332342" y="255458"/>
                    <a:pt x="324067" y="267971"/>
                    <a:pt x="326689" y="280790"/>
                  </a:cubicBezTo>
                  <a:cubicBezTo>
                    <a:pt x="329310" y="293609"/>
                    <a:pt x="341818" y="301880"/>
                    <a:pt x="354642" y="299263"/>
                  </a:cubicBezTo>
                  <a:cubicBezTo>
                    <a:pt x="367466" y="296646"/>
                    <a:pt x="375741" y="284133"/>
                    <a:pt x="373119" y="271315"/>
                  </a:cubicBezTo>
                  <a:cubicBezTo>
                    <a:pt x="371224" y="262011"/>
                    <a:pt x="363960" y="254741"/>
                    <a:pt x="354642" y="252842"/>
                  </a:cubicBezTo>
                  <a:lnTo>
                    <a:pt x="354642" y="43904"/>
                  </a:lnTo>
                  <a:lnTo>
                    <a:pt x="221509" y="43904"/>
                  </a:lnTo>
                  <a:cubicBezTo>
                    <a:pt x="218888" y="31086"/>
                    <a:pt x="206380" y="22818"/>
                    <a:pt x="193556" y="25438"/>
                  </a:cubicBezTo>
                  <a:cubicBezTo>
                    <a:pt x="180732" y="28058"/>
                    <a:pt x="172457" y="40573"/>
                    <a:pt x="175079" y="53391"/>
                  </a:cubicBezTo>
                  <a:cubicBezTo>
                    <a:pt x="177005" y="62690"/>
                    <a:pt x="184270" y="69956"/>
                    <a:pt x="193556" y="71857"/>
                  </a:cubicBezTo>
                  <a:close/>
                  <a:moveTo>
                    <a:pt x="364118" y="276057"/>
                  </a:moveTo>
                  <a:cubicBezTo>
                    <a:pt x="364118" y="283907"/>
                    <a:pt x="357769" y="290271"/>
                    <a:pt x="349904" y="290271"/>
                  </a:cubicBezTo>
                  <a:cubicBezTo>
                    <a:pt x="342039" y="290271"/>
                    <a:pt x="335691" y="283907"/>
                    <a:pt x="335691" y="276057"/>
                  </a:cubicBezTo>
                  <a:cubicBezTo>
                    <a:pt x="335691" y="268207"/>
                    <a:pt x="342039" y="261844"/>
                    <a:pt x="349904" y="261844"/>
                  </a:cubicBezTo>
                  <a:cubicBezTo>
                    <a:pt x="357769" y="261844"/>
                    <a:pt x="364118" y="268207"/>
                    <a:pt x="364118" y="276057"/>
                  </a:cubicBezTo>
                  <a:close/>
                  <a:moveTo>
                    <a:pt x="198294" y="34428"/>
                  </a:moveTo>
                  <a:cubicBezTo>
                    <a:pt x="206159" y="34428"/>
                    <a:pt x="212507" y="40792"/>
                    <a:pt x="212507" y="48642"/>
                  </a:cubicBezTo>
                  <a:cubicBezTo>
                    <a:pt x="212507" y="56492"/>
                    <a:pt x="206159" y="62855"/>
                    <a:pt x="198294" y="62855"/>
                  </a:cubicBezTo>
                  <a:cubicBezTo>
                    <a:pt x="190429" y="62855"/>
                    <a:pt x="184080" y="56492"/>
                    <a:pt x="184080" y="48642"/>
                  </a:cubicBezTo>
                  <a:cubicBezTo>
                    <a:pt x="184049" y="40809"/>
                    <a:pt x="190397" y="34446"/>
                    <a:pt x="198231" y="34428"/>
                  </a:cubicBezTo>
                  <a:cubicBezTo>
                    <a:pt x="198262" y="34428"/>
                    <a:pt x="198262" y="34428"/>
                    <a:pt x="198294" y="34428"/>
                  </a:cubicBezTo>
                  <a:close/>
                  <a:moveTo>
                    <a:pt x="648387" y="71857"/>
                  </a:moveTo>
                  <a:lnTo>
                    <a:pt x="648387" y="271319"/>
                  </a:lnTo>
                  <a:lnTo>
                    <a:pt x="463612" y="271319"/>
                  </a:lnTo>
                  <a:lnTo>
                    <a:pt x="312002" y="422930"/>
                  </a:lnTo>
                  <a:lnTo>
                    <a:pt x="221509" y="422930"/>
                  </a:lnTo>
                  <a:cubicBezTo>
                    <a:pt x="218888" y="410112"/>
                    <a:pt x="206380" y="401840"/>
                    <a:pt x="193556" y="404459"/>
                  </a:cubicBezTo>
                  <a:cubicBezTo>
                    <a:pt x="180732" y="407074"/>
                    <a:pt x="172457" y="419588"/>
                    <a:pt x="175079" y="432405"/>
                  </a:cubicBezTo>
                  <a:cubicBezTo>
                    <a:pt x="177700" y="445223"/>
                    <a:pt x="190208" y="453495"/>
                    <a:pt x="203032" y="450877"/>
                  </a:cubicBezTo>
                  <a:cubicBezTo>
                    <a:pt x="212349" y="448978"/>
                    <a:pt x="219614" y="441707"/>
                    <a:pt x="221509" y="432405"/>
                  </a:cubicBezTo>
                  <a:lnTo>
                    <a:pt x="315855" y="432405"/>
                  </a:lnTo>
                  <a:lnTo>
                    <a:pt x="467465" y="280795"/>
                  </a:lnTo>
                  <a:lnTo>
                    <a:pt x="657800" y="280795"/>
                  </a:lnTo>
                  <a:lnTo>
                    <a:pt x="657800" y="71857"/>
                  </a:lnTo>
                  <a:cubicBezTo>
                    <a:pt x="670623" y="69240"/>
                    <a:pt x="678898" y="56728"/>
                    <a:pt x="676277" y="43909"/>
                  </a:cubicBezTo>
                  <a:cubicBezTo>
                    <a:pt x="673656" y="31090"/>
                    <a:pt x="661148" y="22819"/>
                    <a:pt x="648324" y="25436"/>
                  </a:cubicBezTo>
                  <a:cubicBezTo>
                    <a:pt x="635500" y="28053"/>
                    <a:pt x="627225" y="40566"/>
                    <a:pt x="629846" y="53384"/>
                  </a:cubicBezTo>
                  <a:cubicBezTo>
                    <a:pt x="631741" y="62687"/>
                    <a:pt x="639006" y="69958"/>
                    <a:pt x="648324" y="71857"/>
                  </a:cubicBezTo>
                  <a:close/>
                  <a:moveTo>
                    <a:pt x="198294" y="441881"/>
                  </a:moveTo>
                  <a:cubicBezTo>
                    <a:pt x="190429" y="441881"/>
                    <a:pt x="184080" y="435517"/>
                    <a:pt x="184080" y="427668"/>
                  </a:cubicBezTo>
                  <a:cubicBezTo>
                    <a:pt x="184080" y="419819"/>
                    <a:pt x="190429" y="413454"/>
                    <a:pt x="198294" y="413454"/>
                  </a:cubicBezTo>
                  <a:cubicBezTo>
                    <a:pt x="206159" y="413454"/>
                    <a:pt x="212507" y="419819"/>
                    <a:pt x="212507" y="427668"/>
                  </a:cubicBezTo>
                  <a:cubicBezTo>
                    <a:pt x="212507" y="435517"/>
                    <a:pt x="206159" y="441881"/>
                    <a:pt x="198294" y="441881"/>
                  </a:cubicBezTo>
                  <a:close/>
                  <a:moveTo>
                    <a:pt x="653125" y="34428"/>
                  </a:moveTo>
                  <a:cubicBezTo>
                    <a:pt x="660990" y="34428"/>
                    <a:pt x="667338" y="40792"/>
                    <a:pt x="667338" y="48642"/>
                  </a:cubicBezTo>
                  <a:cubicBezTo>
                    <a:pt x="667338" y="56492"/>
                    <a:pt x="660990" y="62855"/>
                    <a:pt x="653125" y="62855"/>
                  </a:cubicBezTo>
                  <a:cubicBezTo>
                    <a:pt x="645260" y="62855"/>
                    <a:pt x="638911" y="56492"/>
                    <a:pt x="638911" y="48642"/>
                  </a:cubicBezTo>
                  <a:cubicBezTo>
                    <a:pt x="638880" y="40809"/>
                    <a:pt x="645229" y="34446"/>
                    <a:pt x="653062" y="34428"/>
                  </a:cubicBezTo>
                  <a:cubicBezTo>
                    <a:pt x="653093" y="34428"/>
                    <a:pt x="653093" y="34428"/>
                    <a:pt x="653125" y="34428"/>
                  </a:cubicBezTo>
                  <a:close/>
                  <a:moveTo>
                    <a:pt x="885278" y="935088"/>
                  </a:moveTo>
                  <a:cubicBezTo>
                    <a:pt x="872391" y="932754"/>
                    <a:pt x="860073" y="941298"/>
                    <a:pt x="857736" y="954169"/>
                  </a:cubicBezTo>
                  <a:cubicBezTo>
                    <a:pt x="855525" y="966472"/>
                    <a:pt x="863232" y="978389"/>
                    <a:pt x="875360" y="981393"/>
                  </a:cubicBezTo>
                  <a:lnTo>
                    <a:pt x="903155" y="965347"/>
                  </a:lnTo>
                  <a:cubicBezTo>
                    <a:pt x="903408" y="964592"/>
                    <a:pt x="903598" y="963822"/>
                    <a:pt x="903755" y="963042"/>
                  </a:cubicBezTo>
                  <a:lnTo>
                    <a:pt x="907167" y="963042"/>
                  </a:lnTo>
                  <a:lnTo>
                    <a:pt x="923560" y="953566"/>
                  </a:lnTo>
                  <a:lnTo>
                    <a:pt x="903755" y="953566"/>
                  </a:lnTo>
                  <a:cubicBezTo>
                    <a:pt x="901861" y="944255"/>
                    <a:pt x="894596" y="936977"/>
                    <a:pt x="885278" y="935088"/>
                  </a:cubicBezTo>
                  <a:close/>
                  <a:moveTo>
                    <a:pt x="880540" y="972517"/>
                  </a:moveTo>
                  <a:cubicBezTo>
                    <a:pt x="872676" y="972517"/>
                    <a:pt x="866327" y="966153"/>
                    <a:pt x="866327" y="958304"/>
                  </a:cubicBezTo>
                  <a:cubicBezTo>
                    <a:pt x="866327" y="950455"/>
                    <a:pt x="872676" y="944090"/>
                    <a:pt x="880540" y="944090"/>
                  </a:cubicBezTo>
                  <a:cubicBezTo>
                    <a:pt x="888405" y="944090"/>
                    <a:pt x="894754" y="950455"/>
                    <a:pt x="894754" y="958304"/>
                  </a:cubicBezTo>
                  <a:cubicBezTo>
                    <a:pt x="894754" y="966153"/>
                    <a:pt x="888405" y="972517"/>
                    <a:pt x="880540" y="972517"/>
                  </a:cubicBezTo>
                  <a:close/>
                  <a:moveTo>
                    <a:pt x="420972" y="71857"/>
                  </a:moveTo>
                  <a:lnTo>
                    <a:pt x="420972" y="129185"/>
                  </a:lnTo>
                  <a:lnTo>
                    <a:pt x="506252" y="129185"/>
                  </a:lnTo>
                  <a:lnTo>
                    <a:pt x="506252" y="0"/>
                  </a:lnTo>
                  <a:lnTo>
                    <a:pt x="496777" y="0"/>
                  </a:lnTo>
                  <a:lnTo>
                    <a:pt x="496777" y="119709"/>
                  </a:lnTo>
                  <a:lnTo>
                    <a:pt x="430447" y="119709"/>
                  </a:lnTo>
                  <a:lnTo>
                    <a:pt x="430447" y="71857"/>
                  </a:lnTo>
                  <a:cubicBezTo>
                    <a:pt x="443271" y="69240"/>
                    <a:pt x="451546" y="56728"/>
                    <a:pt x="448924" y="43909"/>
                  </a:cubicBezTo>
                  <a:cubicBezTo>
                    <a:pt x="446303" y="31090"/>
                    <a:pt x="433795" y="22819"/>
                    <a:pt x="420972" y="25436"/>
                  </a:cubicBezTo>
                  <a:cubicBezTo>
                    <a:pt x="408148" y="28053"/>
                    <a:pt x="399873" y="40566"/>
                    <a:pt x="402494" y="53384"/>
                  </a:cubicBezTo>
                  <a:cubicBezTo>
                    <a:pt x="404389" y="62687"/>
                    <a:pt x="411654" y="69958"/>
                    <a:pt x="420972" y="71857"/>
                  </a:cubicBezTo>
                  <a:close/>
                  <a:moveTo>
                    <a:pt x="425709" y="34428"/>
                  </a:moveTo>
                  <a:cubicBezTo>
                    <a:pt x="433574" y="34428"/>
                    <a:pt x="439923" y="40792"/>
                    <a:pt x="439923" y="48642"/>
                  </a:cubicBezTo>
                  <a:cubicBezTo>
                    <a:pt x="439923" y="56492"/>
                    <a:pt x="433574" y="62855"/>
                    <a:pt x="425709" y="62855"/>
                  </a:cubicBezTo>
                  <a:cubicBezTo>
                    <a:pt x="417845" y="62855"/>
                    <a:pt x="411496" y="56492"/>
                    <a:pt x="411496" y="48642"/>
                  </a:cubicBezTo>
                  <a:cubicBezTo>
                    <a:pt x="411464" y="40809"/>
                    <a:pt x="417813" y="34446"/>
                    <a:pt x="425646" y="34428"/>
                  </a:cubicBezTo>
                  <a:cubicBezTo>
                    <a:pt x="425678" y="34428"/>
                    <a:pt x="425678" y="34428"/>
                    <a:pt x="425709" y="34428"/>
                  </a:cubicBezTo>
                  <a:close/>
                  <a:moveTo>
                    <a:pt x="506252" y="556063"/>
                  </a:moveTo>
                  <a:cubicBezTo>
                    <a:pt x="493428" y="553450"/>
                    <a:pt x="480921" y="561723"/>
                    <a:pt x="478299" y="574543"/>
                  </a:cubicBezTo>
                  <a:cubicBezTo>
                    <a:pt x="475709" y="587361"/>
                    <a:pt x="483953" y="599872"/>
                    <a:pt x="496777" y="602487"/>
                  </a:cubicBezTo>
                  <a:cubicBezTo>
                    <a:pt x="509601" y="605099"/>
                    <a:pt x="522108" y="596830"/>
                    <a:pt x="524729" y="584016"/>
                  </a:cubicBezTo>
                  <a:lnTo>
                    <a:pt x="933130" y="584016"/>
                  </a:lnTo>
                  <a:cubicBezTo>
                    <a:pt x="935752" y="596833"/>
                    <a:pt x="948260" y="605105"/>
                    <a:pt x="961083" y="602487"/>
                  </a:cubicBezTo>
                  <a:cubicBezTo>
                    <a:pt x="973907" y="599872"/>
                    <a:pt x="982182" y="587357"/>
                    <a:pt x="979561" y="574540"/>
                  </a:cubicBezTo>
                  <a:cubicBezTo>
                    <a:pt x="976939" y="561723"/>
                    <a:pt x="964432" y="553450"/>
                    <a:pt x="951608" y="556069"/>
                  </a:cubicBezTo>
                  <a:cubicBezTo>
                    <a:pt x="942290" y="557967"/>
                    <a:pt x="935025" y="565238"/>
                    <a:pt x="933130" y="574540"/>
                  </a:cubicBezTo>
                  <a:lnTo>
                    <a:pt x="524729" y="574540"/>
                  </a:lnTo>
                  <a:cubicBezTo>
                    <a:pt x="522835" y="565229"/>
                    <a:pt x="515570" y="557951"/>
                    <a:pt x="506252" y="556063"/>
                  </a:cubicBezTo>
                  <a:close/>
                  <a:moveTo>
                    <a:pt x="501515" y="593491"/>
                  </a:moveTo>
                  <a:cubicBezTo>
                    <a:pt x="493650" y="593491"/>
                    <a:pt x="487301" y="587127"/>
                    <a:pt x="487301" y="579278"/>
                  </a:cubicBezTo>
                  <a:cubicBezTo>
                    <a:pt x="487301" y="571429"/>
                    <a:pt x="493650" y="565064"/>
                    <a:pt x="501515" y="565064"/>
                  </a:cubicBezTo>
                  <a:cubicBezTo>
                    <a:pt x="509379" y="565064"/>
                    <a:pt x="515728" y="571429"/>
                    <a:pt x="515728" y="579278"/>
                  </a:cubicBezTo>
                  <a:cubicBezTo>
                    <a:pt x="515728" y="587127"/>
                    <a:pt x="509379" y="593491"/>
                    <a:pt x="501515" y="593491"/>
                  </a:cubicBezTo>
                  <a:close/>
                  <a:moveTo>
                    <a:pt x="956346" y="565064"/>
                  </a:moveTo>
                  <a:cubicBezTo>
                    <a:pt x="964210" y="565064"/>
                    <a:pt x="970559" y="571429"/>
                    <a:pt x="970559" y="579278"/>
                  </a:cubicBezTo>
                  <a:cubicBezTo>
                    <a:pt x="970559" y="587127"/>
                    <a:pt x="964210" y="593491"/>
                    <a:pt x="956346" y="593491"/>
                  </a:cubicBezTo>
                  <a:cubicBezTo>
                    <a:pt x="948481" y="593491"/>
                    <a:pt x="942132" y="587127"/>
                    <a:pt x="942132" y="579278"/>
                  </a:cubicBezTo>
                  <a:cubicBezTo>
                    <a:pt x="942101" y="571445"/>
                    <a:pt x="948449" y="565083"/>
                    <a:pt x="956282" y="565064"/>
                  </a:cubicBezTo>
                  <a:cubicBezTo>
                    <a:pt x="956314" y="565064"/>
                    <a:pt x="956314" y="565064"/>
                    <a:pt x="956346" y="565064"/>
                  </a:cubicBezTo>
                  <a:close/>
                  <a:moveTo>
                    <a:pt x="127226" y="450883"/>
                  </a:moveTo>
                  <a:cubicBezTo>
                    <a:pt x="140050" y="448268"/>
                    <a:pt x="148325" y="435753"/>
                    <a:pt x="145704" y="422936"/>
                  </a:cubicBezTo>
                  <a:cubicBezTo>
                    <a:pt x="143082" y="410116"/>
                    <a:pt x="130574" y="401846"/>
                    <a:pt x="117751" y="404462"/>
                  </a:cubicBezTo>
                  <a:cubicBezTo>
                    <a:pt x="104927" y="407080"/>
                    <a:pt x="96652" y="419591"/>
                    <a:pt x="99273" y="432412"/>
                  </a:cubicBezTo>
                  <a:cubicBezTo>
                    <a:pt x="101168" y="441714"/>
                    <a:pt x="108433" y="448985"/>
                    <a:pt x="117751" y="450883"/>
                  </a:cubicBezTo>
                  <a:lnTo>
                    <a:pt x="117751" y="650345"/>
                  </a:lnTo>
                  <a:lnTo>
                    <a:pt x="0" y="650345"/>
                  </a:lnTo>
                  <a:lnTo>
                    <a:pt x="0" y="659821"/>
                  </a:lnTo>
                  <a:lnTo>
                    <a:pt x="127226" y="659821"/>
                  </a:lnTo>
                  <a:close/>
                  <a:moveTo>
                    <a:pt x="108275" y="427668"/>
                  </a:moveTo>
                  <a:cubicBezTo>
                    <a:pt x="108275" y="419819"/>
                    <a:pt x="114624" y="413454"/>
                    <a:pt x="122489" y="413454"/>
                  </a:cubicBezTo>
                  <a:cubicBezTo>
                    <a:pt x="130353" y="413454"/>
                    <a:pt x="136702" y="419819"/>
                    <a:pt x="136702" y="427668"/>
                  </a:cubicBezTo>
                  <a:cubicBezTo>
                    <a:pt x="136702" y="435517"/>
                    <a:pt x="130353" y="441881"/>
                    <a:pt x="122489" y="441881"/>
                  </a:cubicBezTo>
                  <a:cubicBezTo>
                    <a:pt x="114655" y="441900"/>
                    <a:pt x="108307" y="435564"/>
                    <a:pt x="108275" y="427731"/>
                  </a:cubicBezTo>
                  <a:cubicBezTo>
                    <a:pt x="108275" y="427709"/>
                    <a:pt x="108275" y="427690"/>
                    <a:pt x="108275" y="427668"/>
                  </a:cubicBezTo>
                  <a:close/>
                  <a:moveTo>
                    <a:pt x="51421" y="956346"/>
                  </a:moveTo>
                  <a:lnTo>
                    <a:pt x="0" y="904924"/>
                  </a:lnTo>
                  <a:lnTo>
                    <a:pt x="0" y="918285"/>
                  </a:lnTo>
                  <a:lnTo>
                    <a:pt x="41946" y="960199"/>
                  </a:lnTo>
                  <a:lnTo>
                    <a:pt x="41946" y="1180982"/>
                  </a:lnTo>
                  <a:lnTo>
                    <a:pt x="0" y="1180982"/>
                  </a:lnTo>
                  <a:lnTo>
                    <a:pt x="0" y="1190457"/>
                  </a:lnTo>
                  <a:lnTo>
                    <a:pt x="51421" y="1190457"/>
                  </a:lnTo>
                  <a:close/>
                  <a:moveTo>
                    <a:pt x="117751" y="830004"/>
                  </a:moveTo>
                  <a:cubicBezTo>
                    <a:pt x="130574" y="832622"/>
                    <a:pt x="143082" y="824353"/>
                    <a:pt x="145704" y="811536"/>
                  </a:cubicBezTo>
                  <a:cubicBezTo>
                    <a:pt x="145704" y="811532"/>
                    <a:pt x="145704" y="811529"/>
                    <a:pt x="145704" y="811526"/>
                  </a:cubicBezTo>
                  <a:lnTo>
                    <a:pt x="193556" y="811526"/>
                  </a:lnTo>
                  <a:lnTo>
                    <a:pt x="193556" y="1038942"/>
                  </a:lnTo>
                  <a:lnTo>
                    <a:pt x="250884" y="1038942"/>
                  </a:lnTo>
                  <a:cubicBezTo>
                    <a:pt x="253505" y="1051759"/>
                    <a:pt x="266013" y="1060031"/>
                    <a:pt x="278837" y="1057413"/>
                  </a:cubicBezTo>
                  <a:cubicBezTo>
                    <a:pt x="291660" y="1054798"/>
                    <a:pt x="299936" y="1042283"/>
                    <a:pt x="297314" y="1029466"/>
                  </a:cubicBezTo>
                  <a:cubicBezTo>
                    <a:pt x="294693" y="1016649"/>
                    <a:pt x="282185" y="1008376"/>
                    <a:pt x="269361" y="1010995"/>
                  </a:cubicBezTo>
                  <a:cubicBezTo>
                    <a:pt x="260043" y="1012893"/>
                    <a:pt x="252779" y="1020164"/>
                    <a:pt x="250884" y="1029466"/>
                  </a:cubicBezTo>
                  <a:lnTo>
                    <a:pt x="203032" y="1029466"/>
                  </a:lnTo>
                  <a:lnTo>
                    <a:pt x="203032" y="802050"/>
                  </a:lnTo>
                  <a:lnTo>
                    <a:pt x="145704" y="802050"/>
                  </a:lnTo>
                  <a:cubicBezTo>
                    <a:pt x="143082" y="789233"/>
                    <a:pt x="130574" y="780964"/>
                    <a:pt x="117751" y="783586"/>
                  </a:cubicBezTo>
                  <a:cubicBezTo>
                    <a:pt x="104927" y="786204"/>
                    <a:pt x="96652" y="798721"/>
                    <a:pt x="99273" y="811539"/>
                  </a:cubicBezTo>
                  <a:cubicBezTo>
                    <a:pt x="101200" y="820837"/>
                    <a:pt x="108464" y="828102"/>
                    <a:pt x="117751" y="830004"/>
                  </a:cubicBezTo>
                  <a:close/>
                  <a:moveTo>
                    <a:pt x="274099" y="1019990"/>
                  </a:moveTo>
                  <a:cubicBezTo>
                    <a:pt x="281964" y="1019990"/>
                    <a:pt x="288312" y="1026355"/>
                    <a:pt x="288312" y="1034204"/>
                  </a:cubicBezTo>
                  <a:cubicBezTo>
                    <a:pt x="288312" y="1042053"/>
                    <a:pt x="281964" y="1048417"/>
                    <a:pt x="274099" y="1048417"/>
                  </a:cubicBezTo>
                  <a:cubicBezTo>
                    <a:pt x="266234" y="1048417"/>
                    <a:pt x="259886" y="1042053"/>
                    <a:pt x="259886" y="1034204"/>
                  </a:cubicBezTo>
                  <a:cubicBezTo>
                    <a:pt x="259822" y="1026371"/>
                    <a:pt x="266108" y="1019965"/>
                    <a:pt x="273941" y="1019896"/>
                  </a:cubicBezTo>
                  <a:cubicBezTo>
                    <a:pt x="274004" y="1019896"/>
                    <a:pt x="274036" y="1019896"/>
                    <a:pt x="274099" y="1019896"/>
                  </a:cubicBezTo>
                  <a:close/>
                  <a:moveTo>
                    <a:pt x="122489" y="792575"/>
                  </a:moveTo>
                  <a:cubicBezTo>
                    <a:pt x="130353" y="792575"/>
                    <a:pt x="136702" y="798939"/>
                    <a:pt x="136702" y="806788"/>
                  </a:cubicBezTo>
                  <a:cubicBezTo>
                    <a:pt x="136702" y="814637"/>
                    <a:pt x="130353" y="821002"/>
                    <a:pt x="122489" y="821002"/>
                  </a:cubicBezTo>
                  <a:cubicBezTo>
                    <a:pt x="114624" y="821002"/>
                    <a:pt x="108275" y="814637"/>
                    <a:pt x="108275" y="806788"/>
                  </a:cubicBezTo>
                  <a:cubicBezTo>
                    <a:pt x="108212" y="798955"/>
                    <a:pt x="114497" y="792549"/>
                    <a:pt x="122331" y="792480"/>
                  </a:cubicBezTo>
                  <a:cubicBezTo>
                    <a:pt x="122394" y="792480"/>
                    <a:pt x="122425" y="792480"/>
                    <a:pt x="122489" y="792480"/>
                  </a:cubicBezTo>
                  <a:close/>
                  <a:moveTo>
                    <a:pt x="1340109" y="631963"/>
                  </a:moveTo>
                  <a:cubicBezTo>
                    <a:pt x="1327286" y="629350"/>
                    <a:pt x="1314778" y="637623"/>
                    <a:pt x="1312156" y="650443"/>
                  </a:cubicBezTo>
                  <a:cubicBezTo>
                    <a:pt x="1309566" y="663261"/>
                    <a:pt x="1317810" y="675772"/>
                    <a:pt x="1330634" y="678387"/>
                  </a:cubicBezTo>
                  <a:cubicBezTo>
                    <a:pt x="1343458" y="680999"/>
                    <a:pt x="1355965" y="672730"/>
                    <a:pt x="1358586" y="659916"/>
                  </a:cubicBezTo>
                  <a:lnTo>
                    <a:pt x="1432339" y="659916"/>
                  </a:lnTo>
                  <a:lnTo>
                    <a:pt x="1448763" y="650440"/>
                  </a:lnTo>
                  <a:lnTo>
                    <a:pt x="1358586" y="650440"/>
                  </a:lnTo>
                  <a:cubicBezTo>
                    <a:pt x="1356723" y="641094"/>
                    <a:pt x="1349459" y="633772"/>
                    <a:pt x="1340109" y="631868"/>
                  </a:cubicBezTo>
                  <a:close/>
                  <a:moveTo>
                    <a:pt x="1335372" y="669391"/>
                  </a:moveTo>
                  <a:cubicBezTo>
                    <a:pt x="1327507" y="669391"/>
                    <a:pt x="1321158" y="663027"/>
                    <a:pt x="1321158" y="655178"/>
                  </a:cubicBezTo>
                  <a:cubicBezTo>
                    <a:pt x="1321158" y="647329"/>
                    <a:pt x="1327507" y="640964"/>
                    <a:pt x="1335372" y="640964"/>
                  </a:cubicBezTo>
                  <a:cubicBezTo>
                    <a:pt x="1343236" y="640964"/>
                    <a:pt x="1349585" y="647329"/>
                    <a:pt x="1349585" y="655178"/>
                  </a:cubicBezTo>
                  <a:cubicBezTo>
                    <a:pt x="1349522" y="662992"/>
                    <a:pt x="1343173" y="669297"/>
                    <a:pt x="1335372" y="669297"/>
                  </a:cubicBezTo>
                  <a:close/>
                  <a:moveTo>
                    <a:pt x="1643330" y="147757"/>
                  </a:moveTo>
                  <a:cubicBezTo>
                    <a:pt x="1656154" y="145140"/>
                    <a:pt x="1664429" y="132627"/>
                    <a:pt x="1661807" y="119809"/>
                  </a:cubicBezTo>
                  <a:cubicBezTo>
                    <a:pt x="1659186" y="106990"/>
                    <a:pt x="1646678" y="98719"/>
                    <a:pt x="1633854" y="101336"/>
                  </a:cubicBezTo>
                  <a:cubicBezTo>
                    <a:pt x="1621031" y="103953"/>
                    <a:pt x="1612756" y="116466"/>
                    <a:pt x="1615377" y="129284"/>
                  </a:cubicBezTo>
                  <a:cubicBezTo>
                    <a:pt x="1617272" y="138587"/>
                    <a:pt x="1624537" y="145858"/>
                    <a:pt x="1633854" y="147757"/>
                  </a:cubicBezTo>
                  <a:lnTo>
                    <a:pt x="1633854" y="271319"/>
                  </a:lnTo>
                  <a:lnTo>
                    <a:pt x="1482244" y="271319"/>
                  </a:lnTo>
                  <a:lnTo>
                    <a:pt x="1482244" y="574540"/>
                  </a:lnTo>
                  <a:lnTo>
                    <a:pt x="1434392" y="574540"/>
                  </a:lnTo>
                  <a:cubicBezTo>
                    <a:pt x="1431771" y="561723"/>
                    <a:pt x="1419263" y="553450"/>
                    <a:pt x="1406439" y="556069"/>
                  </a:cubicBezTo>
                  <a:cubicBezTo>
                    <a:pt x="1393615" y="558684"/>
                    <a:pt x="1385340" y="571198"/>
                    <a:pt x="1387961" y="584016"/>
                  </a:cubicBezTo>
                  <a:cubicBezTo>
                    <a:pt x="1390583" y="596833"/>
                    <a:pt x="1403091" y="605105"/>
                    <a:pt x="1415915" y="602487"/>
                  </a:cubicBezTo>
                  <a:cubicBezTo>
                    <a:pt x="1425232" y="600589"/>
                    <a:pt x="1432497" y="593318"/>
                    <a:pt x="1434392" y="584016"/>
                  </a:cubicBezTo>
                  <a:lnTo>
                    <a:pt x="1491720" y="584016"/>
                  </a:lnTo>
                  <a:lnTo>
                    <a:pt x="1491720" y="280795"/>
                  </a:lnTo>
                  <a:lnTo>
                    <a:pt x="1643330" y="280795"/>
                  </a:lnTo>
                  <a:close/>
                  <a:moveTo>
                    <a:pt x="1411177" y="593586"/>
                  </a:moveTo>
                  <a:cubicBezTo>
                    <a:pt x="1403312" y="593586"/>
                    <a:pt x="1396963" y="587222"/>
                    <a:pt x="1396963" y="579373"/>
                  </a:cubicBezTo>
                  <a:cubicBezTo>
                    <a:pt x="1396963" y="571524"/>
                    <a:pt x="1403312" y="565159"/>
                    <a:pt x="1411177" y="565159"/>
                  </a:cubicBezTo>
                  <a:cubicBezTo>
                    <a:pt x="1419042" y="565159"/>
                    <a:pt x="1425390" y="571524"/>
                    <a:pt x="1425390" y="579373"/>
                  </a:cubicBezTo>
                  <a:cubicBezTo>
                    <a:pt x="1425327" y="587187"/>
                    <a:pt x="1418978" y="593491"/>
                    <a:pt x="1411177" y="593491"/>
                  </a:cubicBezTo>
                  <a:close/>
                  <a:moveTo>
                    <a:pt x="1624379" y="124542"/>
                  </a:moveTo>
                  <a:cubicBezTo>
                    <a:pt x="1624379" y="116692"/>
                    <a:pt x="1630728" y="110328"/>
                    <a:pt x="1638592" y="110328"/>
                  </a:cubicBezTo>
                  <a:cubicBezTo>
                    <a:pt x="1646457" y="110328"/>
                    <a:pt x="1652806" y="116692"/>
                    <a:pt x="1652806" y="124542"/>
                  </a:cubicBezTo>
                  <a:cubicBezTo>
                    <a:pt x="1652806" y="132392"/>
                    <a:pt x="1646457" y="138755"/>
                    <a:pt x="1638592" y="138755"/>
                  </a:cubicBezTo>
                  <a:cubicBezTo>
                    <a:pt x="1630759" y="138773"/>
                    <a:pt x="1624410" y="132438"/>
                    <a:pt x="1624379" y="124605"/>
                  </a:cubicBezTo>
                  <a:cubicBezTo>
                    <a:pt x="1624379" y="124553"/>
                    <a:pt x="1624379" y="124500"/>
                    <a:pt x="1624379" y="124447"/>
                  </a:cubicBezTo>
                  <a:close/>
                  <a:moveTo>
                    <a:pt x="1103218" y="450978"/>
                  </a:moveTo>
                  <a:cubicBezTo>
                    <a:pt x="1116074" y="453577"/>
                    <a:pt x="1128581" y="445276"/>
                    <a:pt x="1131171" y="432434"/>
                  </a:cubicBezTo>
                  <a:cubicBezTo>
                    <a:pt x="1131487" y="430896"/>
                    <a:pt x="1131645" y="429332"/>
                    <a:pt x="1131645" y="427762"/>
                  </a:cubicBezTo>
                  <a:cubicBezTo>
                    <a:pt x="1131645" y="426237"/>
                    <a:pt x="1131487" y="424714"/>
                    <a:pt x="1131203" y="423214"/>
                  </a:cubicBezTo>
                  <a:cubicBezTo>
                    <a:pt x="1128708" y="410375"/>
                    <a:pt x="1116263" y="401998"/>
                    <a:pt x="1103408" y="404503"/>
                  </a:cubicBezTo>
                  <a:cubicBezTo>
                    <a:pt x="1094027" y="406338"/>
                    <a:pt x="1086667" y="413647"/>
                    <a:pt x="1084740" y="423024"/>
                  </a:cubicBezTo>
                  <a:lnTo>
                    <a:pt x="537490" y="423024"/>
                  </a:lnTo>
                  <a:lnTo>
                    <a:pt x="420972" y="539512"/>
                  </a:lnTo>
                  <a:lnTo>
                    <a:pt x="420972" y="1010894"/>
                  </a:lnTo>
                  <a:cubicBezTo>
                    <a:pt x="408148" y="1013509"/>
                    <a:pt x="399873" y="1026023"/>
                    <a:pt x="402494" y="1038841"/>
                  </a:cubicBezTo>
                  <a:cubicBezTo>
                    <a:pt x="405116" y="1051661"/>
                    <a:pt x="417623" y="1059930"/>
                    <a:pt x="430447" y="1057315"/>
                  </a:cubicBezTo>
                  <a:cubicBezTo>
                    <a:pt x="443271" y="1054700"/>
                    <a:pt x="451546" y="1042185"/>
                    <a:pt x="448924" y="1029365"/>
                  </a:cubicBezTo>
                  <a:cubicBezTo>
                    <a:pt x="447030" y="1020063"/>
                    <a:pt x="439765" y="1012792"/>
                    <a:pt x="430447" y="1010894"/>
                  </a:cubicBezTo>
                  <a:lnTo>
                    <a:pt x="430447" y="543270"/>
                  </a:lnTo>
                  <a:lnTo>
                    <a:pt x="541375" y="432374"/>
                  </a:lnTo>
                  <a:lnTo>
                    <a:pt x="1084646" y="432374"/>
                  </a:lnTo>
                  <a:cubicBezTo>
                    <a:pt x="1086541" y="441720"/>
                    <a:pt x="1093869" y="449013"/>
                    <a:pt x="1103218" y="450883"/>
                  </a:cubicBezTo>
                  <a:close/>
                  <a:moveTo>
                    <a:pt x="1103218" y="414338"/>
                  </a:moveTo>
                  <a:cubicBezTo>
                    <a:pt x="1110610" y="411733"/>
                    <a:pt x="1118726" y="415621"/>
                    <a:pt x="1121348" y="423024"/>
                  </a:cubicBezTo>
                  <a:cubicBezTo>
                    <a:pt x="1123938" y="430431"/>
                    <a:pt x="1120054" y="438546"/>
                    <a:pt x="1112662" y="441151"/>
                  </a:cubicBezTo>
                  <a:cubicBezTo>
                    <a:pt x="1105239" y="443757"/>
                    <a:pt x="1097154" y="439872"/>
                    <a:pt x="1094532" y="432469"/>
                  </a:cubicBezTo>
                  <a:cubicBezTo>
                    <a:pt x="1091879" y="425059"/>
                    <a:pt x="1095764" y="416910"/>
                    <a:pt x="1103155" y="414263"/>
                  </a:cubicBezTo>
                  <a:cubicBezTo>
                    <a:pt x="1103187" y="414256"/>
                    <a:pt x="1103187" y="414250"/>
                    <a:pt x="1103218" y="414244"/>
                  </a:cubicBezTo>
                  <a:close/>
                  <a:moveTo>
                    <a:pt x="439923" y="1034204"/>
                  </a:moveTo>
                  <a:cubicBezTo>
                    <a:pt x="439923" y="1042053"/>
                    <a:pt x="433574" y="1048417"/>
                    <a:pt x="425709" y="1048417"/>
                  </a:cubicBezTo>
                  <a:cubicBezTo>
                    <a:pt x="417845" y="1048417"/>
                    <a:pt x="411496" y="1042053"/>
                    <a:pt x="411496" y="1034204"/>
                  </a:cubicBezTo>
                  <a:cubicBezTo>
                    <a:pt x="411496" y="1026355"/>
                    <a:pt x="417845" y="1019990"/>
                    <a:pt x="425709" y="1019990"/>
                  </a:cubicBezTo>
                  <a:cubicBezTo>
                    <a:pt x="433511" y="1019990"/>
                    <a:pt x="439860" y="1026295"/>
                    <a:pt x="439923" y="1034109"/>
                  </a:cubicBezTo>
                  <a:close/>
                  <a:moveTo>
                    <a:pt x="51421" y="280890"/>
                  </a:moveTo>
                  <a:lnTo>
                    <a:pt x="203032" y="280890"/>
                  </a:lnTo>
                  <a:lnTo>
                    <a:pt x="203032" y="147662"/>
                  </a:lnTo>
                  <a:cubicBezTo>
                    <a:pt x="215855" y="145046"/>
                    <a:pt x="224131" y="132533"/>
                    <a:pt x="221509" y="119714"/>
                  </a:cubicBezTo>
                  <a:cubicBezTo>
                    <a:pt x="218888" y="106895"/>
                    <a:pt x="206380" y="98624"/>
                    <a:pt x="193556" y="101241"/>
                  </a:cubicBezTo>
                  <a:cubicBezTo>
                    <a:pt x="180732" y="103858"/>
                    <a:pt x="172457" y="116371"/>
                    <a:pt x="175079" y="129189"/>
                  </a:cubicBezTo>
                  <a:cubicBezTo>
                    <a:pt x="176974" y="138493"/>
                    <a:pt x="184238" y="145763"/>
                    <a:pt x="193556" y="147662"/>
                  </a:cubicBezTo>
                  <a:lnTo>
                    <a:pt x="193556" y="271319"/>
                  </a:lnTo>
                  <a:lnTo>
                    <a:pt x="41946" y="271319"/>
                  </a:lnTo>
                  <a:lnTo>
                    <a:pt x="41946" y="574540"/>
                  </a:lnTo>
                  <a:lnTo>
                    <a:pt x="0" y="574540"/>
                  </a:lnTo>
                  <a:lnTo>
                    <a:pt x="0" y="584016"/>
                  </a:lnTo>
                  <a:lnTo>
                    <a:pt x="51421" y="584016"/>
                  </a:lnTo>
                  <a:close/>
                  <a:moveTo>
                    <a:pt x="184080" y="124542"/>
                  </a:moveTo>
                  <a:cubicBezTo>
                    <a:pt x="184080" y="116692"/>
                    <a:pt x="190429" y="110328"/>
                    <a:pt x="198294" y="110328"/>
                  </a:cubicBezTo>
                  <a:cubicBezTo>
                    <a:pt x="206159" y="110328"/>
                    <a:pt x="212507" y="116692"/>
                    <a:pt x="212507" y="124542"/>
                  </a:cubicBezTo>
                  <a:cubicBezTo>
                    <a:pt x="212507" y="132392"/>
                    <a:pt x="206159" y="138755"/>
                    <a:pt x="198294" y="138755"/>
                  </a:cubicBezTo>
                  <a:cubicBezTo>
                    <a:pt x="190461" y="138773"/>
                    <a:pt x="184112" y="132438"/>
                    <a:pt x="184080" y="124605"/>
                  </a:cubicBezTo>
                  <a:cubicBezTo>
                    <a:pt x="184080" y="124553"/>
                    <a:pt x="184080" y="124500"/>
                    <a:pt x="184080" y="124447"/>
                  </a:cubicBezTo>
                  <a:close/>
                  <a:moveTo>
                    <a:pt x="1188499" y="707768"/>
                  </a:moveTo>
                  <a:lnTo>
                    <a:pt x="1188499" y="695134"/>
                  </a:lnTo>
                  <a:lnTo>
                    <a:pt x="1415915" y="467718"/>
                  </a:lnTo>
                  <a:lnTo>
                    <a:pt x="1415915" y="204990"/>
                  </a:lnTo>
                  <a:lnTo>
                    <a:pt x="1567525" y="204990"/>
                  </a:lnTo>
                  <a:lnTo>
                    <a:pt x="1567525" y="0"/>
                  </a:lnTo>
                  <a:lnTo>
                    <a:pt x="1558049" y="0"/>
                  </a:lnTo>
                  <a:lnTo>
                    <a:pt x="1558049" y="195514"/>
                  </a:lnTo>
                  <a:lnTo>
                    <a:pt x="1406439" y="195514"/>
                  </a:lnTo>
                  <a:lnTo>
                    <a:pt x="1406439" y="463612"/>
                  </a:lnTo>
                  <a:lnTo>
                    <a:pt x="1179023" y="691027"/>
                  </a:lnTo>
                  <a:lnTo>
                    <a:pt x="1179023" y="707673"/>
                  </a:lnTo>
                  <a:cubicBezTo>
                    <a:pt x="1166200" y="710288"/>
                    <a:pt x="1157925" y="722802"/>
                    <a:pt x="1160546" y="735620"/>
                  </a:cubicBezTo>
                  <a:cubicBezTo>
                    <a:pt x="1163167" y="748440"/>
                    <a:pt x="1175675" y="756709"/>
                    <a:pt x="1188499" y="754094"/>
                  </a:cubicBezTo>
                  <a:cubicBezTo>
                    <a:pt x="1201323" y="751479"/>
                    <a:pt x="1209598" y="738965"/>
                    <a:pt x="1206976" y="726144"/>
                  </a:cubicBezTo>
                  <a:cubicBezTo>
                    <a:pt x="1205081" y="716842"/>
                    <a:pt x="1197817" y="709571"/>
                    <a:pt x="1188499" y="707673"/>
                  </a:cubicBezTo>
                  <a:close/>
                  <a:moveTo>
                    <a:pt x="1183761" y="745196"/>
                  </a:moveTo>
                  <a:cubicBezTo>
                    <a:pt x="1175896" y="745196"/>
                    <a:pt x="1169548" y="738832"/>
                    <a:pt x="1169548" y="730983"/>
                  </a:cubicBezTo>
                  <a:cubicBezTo>
                    <a:pt x="1169548" y="723134"/>
                    <a:pt x="1175896" y="716770"/>
                    <a:pt x="1183761" y="716770"/>
                  </a:cubicBezTo>
                  <a:cubicBezTo>
                    <a:pt x="1191626" y="716770"/>
                    <a:pt x="1197975" y="723134"/>
                    <a:pt x="1197975" y="730983"/>
                  </a:cubicBezTo>
                  <a:cubicBezTo>
                    <a:pt x="1197911" y="738797"/>
                    <a:pt x="1191563" y="745102"/>
                    <a:pt x="1183761" y="745102"/>
                  </a:cubicBezTo>
                  <a:close/>
                  <a:moveTo>
                    <a:pt x="278837" y="480352"/>
                  </a:moveTo>
                  <a:cubicBezTo>
                    <a:pt x="266013" y="477734"/>
                    <a:pt x="253505" y="486003"/>
                    <a:pt x="250884" y="498820"/>
                  </a:cubicBezTo>
                  <a:cubicBezTo>
                    <a:pt x="250884" y="498823"/>
                    <a:pt x="250884" y="498827"/>
                    <a:pt x="250884" y="498830"/>
                  </a:cubicBezTo>
                  <a:lnTo>
                    <a:pt x="193556" y="498830"/>
                  </a:lnTo>
                  <a:lnTo>
                    <a:pt x="193556" y="726245"/>
                  </a:lnTo>
                  <a:lnTo>
                    <a:pt x="69899" y="726245"/>
                  </a:lnTo>
                  <a:cubicBezTo>
                    <a:pt x="67277" y="713428"/>
                    <a:pt x="54769" y="705156"/>
                    <a:pt x="41946" y="707774"/>
                  </a:cubicBezTo>
                  <a:cubicBezTo>
                    <a:pt x="29122" y="710389"/>
                    <a:pt x="20846" y="722903"/>
                    <a:pt x="23468" y="735721"/>
                  </a:cubicBezTo>
                  <a:cubicBezTo>
                    <a:pt x="26090" y="748538"/>
                    <a:pt x="38597" y="756810"/>
                    <a:pt x="51421" y="754192"/>
                  </a:cubicBezTo>
                  <a:cubicBezTo>
                    <a:pt x="60739" y="752294"/>
                    <a:pt x="68004" y="745023"/>
                    <a:pt x="69899" y="735721"/>
                  </a:cubicBezTo>
                  <a:lnTo>
                    <a:pt x="203032" y="735721"/>
                  </a:lnTo>
                  <a:lnTo>
                    <a:pt x="203032" y="508305"/>
                  </a:lnTo>
                  <a:lnTo>
                    <a:pt x="250884" y="508305"/>
                  </a:lnTo>
                  <a:cubicBezTo>
                    <a:pt x="253505" y="521123"/>
                    <a:pt x="266013" y="529392"/>
                    <a:pt x="278837" y="526770"/>
                  </a:cubicBezTo>
                  <a:cubicBezTo>
                    <a:pt x="291660" y="524152"/>
                    <a:pt x="299936" y="511634"/>
                    <a:pt x="297314" y="498817"/>
                  </a:cubicBezTo>
                  <a:cubicBezTo>
                    <a:pt x="295388" y="489518"/>
                    <a:pt x="288123" y="482254"/>
                    <a:pt x="278837" y="480352"/>
                  </a:cubicBezTo>
                  <a:close/>
                  <a:moveTo>
                    <a:pt x="46683" y="745196"/>
                  </a:moveTo>
                  <a:cubicBezTo>
                    <a:pt x="38819" y="745196"/>
                    <a:pt x="32470" y="738832"/>
                    <a:pt x="32470" y="730983"/>
                  </a:cubicBezTo>
                  <a:cubicBezTo>
                    <a:pt x="32470" y="723134"/>
                    <a:pt x="38819" y="716770"/>
                    <a:pt x="46683" y="716770"/>
                  </a:cubicBezTo>
                  <a:cubicBezTo>
                    <a:pt x="54548" y="716770"/>
                    <a:pt x="60897" y="723134"/>
                    <a:pt x="60897" y="730983"/>
                  </a:cubicBezTo>
                  <a:cubicBezTo>
                    <a:pt x="60834" y="738797"/>
                    <a:pt x="54485" y="745102"/>
                    <a:pt x="46683" y="745102"/>
                  </a:cubicBezTo>
                  <a:close/>
                  <a:moveTo>
                    <a:pt x="274099" y="517781"/>
                  </a:moveTo>
                  <a:cubicBezTo>
                    <a:pt x="266234" y="517781"/>
                    <a:pt x="259886" y="511416"/>
                    <a:pt x="259886" y="503567"/>
                  </a:cubicBezTo>
                  <a:cubicBezTo>
                    <a:pt x="259886" y="495719"/>
                    <a:pt x="266234" y="489354"/>
                    <a:pt x="274099" y="489354"/>
                  </a:cubicBezTo>
                  <a:cubicBezTo>
                    <a:pt x="281964" y="489354"/>
                    <a:pt x="288312" y="495719"/>
                    <a:pt x="288312" y="503567"/>
                  </a:cubicBezTo>
                  <a:cubicBezTo>
                    <a:pt x="288249" y="511382"/>
                    <a:pt x="281901" y="517686"/>
                    <a:pt x="274099" y="517686"/>
                  </a:cubicBezTo>
                  <a:close/>
                  <a:moveTo>
                    <a:pt x="885278" y="726245"/>
                  </a:moveTo>
                  <a:lnTo>
                    <a:pt x="809473" y="726245"/>
                  </a:lnTo>
                  <a:lnTo>
                    <a:pt x="809473" y="678298"/>
                  </a:lnTo>
                  <a:cubicBezTo>
                    <a:pt x="822297" y="675683"/>
                    <a:pt x="830572" y="663169"/>
                    <a:pt x="827950" y="650352"/>
                  </a:cubicBezTo>
                  <a:cubicBezTo>
                    <a:pt x="825329" y="637531"/>
                    <a:pt x="812821" y="629262"/>
                    <a:pt x="799997" y="631877"/>
                  </a:cubicBezTo>
                  <a:cubicBezTo>
                    <a:pt x="787174" y="634496"/>
                    <a:pt x="778899" y="647007"/>
                    <a:pt x="781520" y="659827"/>
                  </a:cubicBezTo>
                  <a:cubicBezTo>
                    <a:pt x="783415" y="669129"/>
                    <a:pt x="790680" y="676400"/>
                    <a:pt x="799997" y="678298"/>
                  </a:cubicBezTo>
                  <a:lnTo>
                    <a:pt x="799997" y="735626"/>
                  </a:lnTo>
                  <a:lnTo>
                    <a:pt x="875803" y="735626"/>
                  </a:lnTo>
                  <a:lnTo>
                    <a:pt x="875803" y="877761"/>
                  </a:lnTo>
                  <a:lnTo>
                    <a:pt x="799997" y="877761"/>
                  </a:lnTo>
                  <a:lnTo>
                    <a:pt x="799997" y="1024918"/>
                  </a:lnTo>
                  <a:lnTo>
                    <a:pt x="809473" y="1019422"/>
                  </a:lnTo>
                  <a:lnTo>
                    <a:pt x="809473" y="887236"/>
                  </a:lnTo>
                  <a:lnTo>
                    <a:pt x="885278" y="887236"/>
                  </a:lnTo>
                  <a:close/>
                  <a:moveTo>
                    <a:pt x="790522" y="655178"/>
                  </a:moveTo>
                  <a:cubicBezTo>
                    <a:pt x="790522" y="647329"/>
                    <a:pt x="796871" y="640964"/>
                    <a:pt x="804735" y="640964"/>
                  </a:cubicBezTo>
                  <a:cubicBezTo>
                    <a:pt x="812600" y="640964"/>
                    <a:pt x="818949" y="647329"/>
                    <a:pt x="818949" y="655178"/>
                  </a:cubicBezTo>
                  <a:cubicBezTo>
                    <a:pt x="818949" y="663027"/>
                    <a:pt x="812600" y="669391"/>
                    <a:pt x="804735" y="669391"/>
                  </a:cubicBezTo>
                  <a:cubicBezTo>
                    <a:pt x="796902" y="669410"/>
                    <a:pt x="790553" y="663074"/>
                    <a:pt x="790522" y="655241"/>
                  </a:cubicBezTo>
                  <a:cubicBezTo>
                    <a:pt x="790522" y="655187"/>
                    <a:pt x="790522" y="655137"/>
                    <a:pt x="790522" y="655083"/>
                  </a:cubicBezTo>
                  <a:close/>
                  <a:moveTo>
                    <a:pt x="117751" y="1418883"/>
                  </a:moveTo>
                  <a:lnTo>
                    <a:pt x="127226" y="1413419"/>
                  </a:lnTo>
                  <a:lnTo>
                    <a:pt x="127226" y="1342068"/>
                  </a:lnTo>
                  <a:lnTo>
                    <a:pt x="250662" y="1342068"/>
                  </a:lnTo>
                  <a:lnTo>
                    <a:pt x="267087" y="1332592"/>
                  </a:lnTo>
                  <a:lnTo>
                    <a:pt x="117751" y="1332592"/>
                  </a:lnTo>
                  <a:close/>
                  <a:moveTo>
                    <a:pt x="1264304" y="707768"/>
                  </a:moveTo>
                  <a:cubicBezTo>
                    <a:pt x="1251480" y="705156"/>
                    <a:pt x="1238973" y="713428"/>
                    <a:pt x="1236351" y="726248"/>
                  </a:cubicBezTo>
                  <a:cubicBezTo>
                    <a:pt x="1233761" y="739066"/>
                    <a:pt x="1242005" y="751577"/>
                    <a:pt x="1254829" y="754192"/>
                  </a:cubicBezTo>
                  <a:cubicBezTo>
                    <a:pt x="1267652" y="756804"/>
                    <a:pt x="1280160" y="748535"/>
                    <a:pt x="1282781" y="735721"/>
                  </a:cubicBezTo>
                  <a:lnTo>
                    <a:pt x="1301069" y="735721"/>
                  </a:lnTo>
                  <a:lnTo>
                    <a:pt x="1317463" y="726245"/>
                  </a:lnTo>
                  <a:lnTo>
                    <a:pt x="1282719" y="726245"/>
                  </a:lnTo>
                  <a:cubicBezTo>
                    <a:pt x="1280887" y="716915"/>
                    <a:pt x="1273622" y="709600"/>
                    <a:pt x="1264304" y="707673"/>
                  </a:cubicBezTo>
                  <a:close/>
                  <a:moveTo>
                    <a:pt x="1259566" y="745196"/>
                  </a:moveTo>
                  <a:cubicBezTo>
                    <a:pt x="1251702" y="745196"/>
                    <a:pt x="1245353" y="738832"/>
                    <a:pt x="1245353" y="730983"/>
                  </a:cubicBezTo>
                  <a:cubicBezTo>
                    <a:pt x="1245353" y="723134"/>
                    <a:pt x="1251702" y="716770"/>
                    <a:pt x="1259566" y="716770"/>
                  </a:cubicBezTo>
                  <a:cubicBezTo>
                    <a:pt x="1267431" y="716770"/>
                    <a:pt x="1273780" y="723134"/>
                    <a:pt x="1273780" y="730983"/>
                  </a:cubicBezTo>
                  <a:cubicBezTo>
                    <a:pt x="1273717" y="738797"/>
                    <a:pt x="1267368" y="745102"/>
                    <a:pt x="1259566" y="745102"/>
                  </a:cubicBez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55" name="Google Shape;55;p7"/>
          <p:cNvGrpSpPr/>
          <p:nvPr/>
        </p:nvGrpSpPr>
        <p:grpSpPr>
          <a:xfrm>
            <a:off x="9300937" y="5188833"/>
            <a:ext cx="2890452" cy="1668827"/>
            <a:chOff x="6975702" y="3891625"/>
            <a:chExt cx="2167839" cy="1251620"/>
          </a:xfrm>
        </p:grpSpPr>
        <p:sp>
          <p:nvSpPr>
            <p:cNvPr id="56" name="Google Shape;56;p7"/>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gradFill>
              <a:gsLst>
                <a:gs pos="0">
                  <a:schemeClr val="accent3"/>
                </a:gs>
                <a:gs pos="50000">
                  <a:schemeClr val="accent2"/>
                </a:gs>
                <a:gs pos="100000">
                  <a:schemeClr val="accent1"/>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7" name="Google Shape;57;p7"/>
            <p:cNvSpPr/>
            <p:nvPr/>
          </p:nvSpPr>
          <p:spPr>
            <a:xfrm>
              <a:off x="7066569" y="3933821"/>
              <a:ext cx="2076972" cy="1209424"/>
            </a:xfrm>
            <a:custGeom>
              <a:avLst/>
              <a:gdLst/>
              <a:ahLst/>
              <a:cxnLst/>
              <a:rect l="l" t="t" r="r" b="b"/>
              <a:pathLst>
                <a:path w="1377759" h="802271" extrusionOk="0">
                  <a:moveTo>
                    <a:pt x="1333539" y="512159"/>
                  </a:moveTo>
                  <a:cubicBezTo>
                    <a:pt x="1320715" y="509547"/>
                    <a:pt x="1308208" y="517819"/>
                    <a:pt x="1305586" y="530639"/>
                  </a:cubicBezTo>
                  <a:cubicBezTo>
                    <a:pt x="1302996" y="543457"/>
                    <a:pt x="1311240" y="555968"/>
                    <a:pt x="1324064" y="558589"/>
                  </a:cubicBezTo>
                  <a:cubicBezTo>
                    <a:pt x="1336888" y="561179"/>
                    <a:pt x="1349395" y="552936"/>
                    <a:pt x="1352017" y="540112"/>
                  </a:cubicBezTo>
                  <a:lnTo>
                    <a:pt x="1377759" y="540112"/>
                  </a:lnTo>
                  <a:lnTo>
                    <a:pt x="1377759" y="530636"/>
                  </a:lnTo>
                  <a:lnTo>
                    <a:pt x="1352017" y="530636"/>
                  </a:lnTo>
                  <a:cubicBezTo>
                    <a:pt x="1350122" y="521325"/>
                    <a:pt x="1342857" y="514048"/>
                    <a:pt x="1333539" y="512159"/>
                  </a:cubicBezTo>
                  <a:close/>
                  <a:moveTo>
                    <a:pt x="1328802" y="549588"/>
                  </a:moveTo>
                  <a:cubicBezTo>
                    <a:pt x="1320937" y="549588"/>
                    <a:pt x="1314588" y="543223"/>
                    <a:pt x="1314588" y="535374"/>
                  </a:cubicBezTo>
                  <a:cubicBezTo>
                    <a:pt x="1314588" y="527525"/>
                    <a:pt x="1320937" y="521161"/>
                    <a:pt x="1328802" y="521161"/>
                  </a:cubicBezTo>
                  <a:cubicBezTo>
                    <a:pt x="1336666" y="521161"/>
                    <a:pt x="1343015" y="527525"/>
                    <a:pt x="1343015" y="535374"/>
                  </a:cubicBezTo>
                  <a:cubicBezTo>
                    <a:pt x="1343047" y="543207"/>
                    <a:pt x="1336698" y="549569"/>
                    <a:pt x="1328865" y="549588"/>
                  </a:cubicBezTo>
                  <a:cubicBezTo>
                    <a:pt x="1328833" y="549588"/>
                    <a:pt x="1328833" y="549588"/>
                    <a:pt x="1328802" y="549588"/>
                  </a:cubicBezTo>
                  <a:close/>
                  <a:moveTo>
                    <a:pt x="1096648" y="436354"/>
                  </a:moveTo>
                  <a:cubicBezTo>
                    <a:pt x="1083824" y="438969"/>
                    <a:pt x="1075549" y="451483"/>
                    <a:pt x="1078170" y="464300"/>
                  </a:cubicBezTo>
                  <a:cubicBezTo>
                    <a:pt x="1080792" y="477121"/>
                    <a:pt x="1093300" y="485390"/>
                    <a:pt x="1106124" y="482775"/>
                  </a:cubicBezTo>
                  <a:cubicBezTo>
                    <a:pt x="1118948" y="480156"/>
                    <a:pt x="1127223" y="467645"/>
                    <a:pt x="1124602" y="454825"/>
                  </a:cubicBezTo>
                  <a:cubicBezTo>
                    <a:pt x="1122706" y="445523"/>
                    <a:pt x="1115441" y="438252"/>
                    <a:pt x="1106124" y="436354"/>
                  </a:cubicBezTo>
                  <a:lnTo>
                    <a:pt x="1106124" y="379026"/>
                  </a:lnTo>
                  <a:lnTo>
                    <a:pt x="1030319" y="379026"/>
                  </a:lnTo>
                  <a:lnTo>
                    <a:pt x="1030319" y="172615"/>
                  </a:lnTo>
                  <a:lnTo>
                    <a:pt x="1020843" y="178079"/>
                  </a:lnTo>
                  <a:lnTo>
                    <a:pt x="1020843" y="388502"/>
                  </a:lnTo>
                  <a:lnTo>
                    <a:pt x="1096648" y="388502"/>
                  </a:lnTo>
                  <a:close/>
                  <a:moveTo>
                    <a:pt x="1115599" y="459569"/>
                  </a:moveTo>
                  <a:cubicBezTo>
                    <a:pt x="1115599" y="467418"/>
                    <a:pt x="1109251" y="473782"/>
                    <a:pt x="1101386" y="473782"/>
                  </a:cubicBezTo>
                  <a:cubicBezTo>
                    <a:pt x="1093521" y="473782"/>
                    <a:pt x="1087173" y="467418"/>
                    <a:pt x="1087173" y="459569"/>
                  </a:cubicBezTo>
                  <a:cubicBezTo>
                    <a:pt x="1087173" y="451720"/>
                    <a:pt x="1093521" y="445355"/>
                    <a:pt x="1101386" y="445355"/>
                  </a:cubicBezTo>
                  <a:cubicBezTo>
                    <a:pt x="1109219" y="445337"/>
                    <a:pt x="1115568" y="451673"/>
                    <a:pt x="1115599" y="459506"/>
                  </a:cubicBezTo>
                  <a:cubicBezTo>
                    <a:pt x="1115599" y="459528"/>
                    <a:pt x="1115599" y="459547"/>
                    <a:pt x="1115599" y="459569"/>
                  </a:cubicBezTo>
                  <a:close/>
                  <a:moveTo>
                    <a:pt x="945038" y="464307"/>
                  </a:moveTo>
                  <a:lnTo>
                    <a:pt x="1002365" y="464307"/>
                  </a:lnTo>
                  <a:cubicBezTo>
                    <a:pt x="1004987" y="477124"/>
                    <a:pt x="1017495" y="485396"/>
                    <a:pt x="1030319" y="482778"/>
                  </a:cubicBezTo>
                  <a:cubicBezTo>
                    <a:pt x="1043143" y="480163"/>
                    <a:pt x="1051418" y="467648"/>
                    <a:pt x="1048796" y="454831"/>
                  </a:cubicBezTo>
                  <a:cubicBezTo>
                    <a:pt x="1046175" y="442014"/>
                    <a:pt x="1033667" y="433741"/>
                    <a:pt x="1020843" y="436360"/>
                  </a:cubicBezTo>
                  <a:cubicBezTo>
                    <a:pt x="1011525" y="438258"/>
                    <a:pt x="1004261" y="445529"/>
                    <a:pt x="1002365" y="454831"/>
                  </a:cubicBezTo>
                  <a:lnTo>
                    <a:pt x="954513" y="454831"/>
                  </a:lnTo>
                  <a:lnTo>
                    <a:pt x="954513" y="227416"/>
                  </a:lnTo>
                  <a:lnTo>
                    <a:pt x="935562" y="227416"/>
                  </a:lnTo>
                  <a:lnTo>
                    <a:pt x="919138" y="236891"/>
                  </a:lnTo>
                  <a:lnTo>
                    <a:pt x="945038" y="236891"/>
                  </a:lnTo>
                  <a:close/>
                  <a:moveTo>
                    <a:pt x="1025581" y="445355"/>
                  </a:moveTo>
                  <a:cubicBezTo>
                    <a:pt x="1033446" y="445355"/>
                    <a:pt x="1039794" y="451720"/>
                    <a:pt x="1039794" y="459569"/>
                  </a:cubicBezTo>
                  <a:cubicBezTo>
                    <a:pt x="1039794" y="467418"/>
                    <a:pt x="1033446" y="473782"/>
                    <a:pt x="1025581" y="473782"/>
                  </a:cubicBezTo>
                  <a:cubicBezTo>
                    <a:pt x="1017716" y="473782"/>
                    <a:pt x="1011367" y="467418"/>
                    <a:pt x="1011367" y="459569"/>
                  </a:cubicBezTo>
                  <a:cubicBezTo>
                    <a:pt x="1011336" y="451736"/>
                    <a:pt x="1017684" y="445374"/>
                    <a:pt x="1025518" y="445355"/>
                  </a:cubicBezTo>
                  <a:cubicBezTo>
                    <a:pt x="1025549" y="445355"/>
                    <a:pt x="1025549" y="445355"/>
                    <a:pt x="1025581" y="445355"/>
                  </a:cubicBezTo>
                  <a:close/>
                  <a:moveTo>
                    <a:pt x="1096648" y="331174"/>
                  </a:moveTo>
                  <a:cubicBezTo>
                    <a:pt x="1109472" y="333789"/>
                    <a:pt x="1121980" y="325517"/>
                    <a:pt x="1124602" y="312696"/>
                  </a:cubicBezTo>
                  <a:cubicBezTo>
                    <a:pt x="1127223" y="299876"/>
                    <a:pt x="1118948" y="287359"/>
                    <a:pt x="1106124" y="284743"/>
                  </a:cubicBezTo>
                  <a:lnTo>
                    <a:pt x="1106124" y="128837"/>
                  </a:lnTo>
                  <a:lnTo>
                    <a:pt x="1096648" y="134333"/>
                  </a:lnTo>
                  <a:lnTo>
                    <a:pt x="1096648" y="284743"/>
                  </a:lnTo>
                  <a:cubicBezTo>
                    <a:pt x="1083824" y="287346"/>
                    <a:pt x="1075549" y="299851"/>
                    <a:pt x="1078139" y="312671"/>
                  </a:cubicBezTo>
                  <a:cubicBezTo>
                    <a:pt x="1080034" y="321995"/>
                    <a:pt x="1087331" y="329282"/>
                    <a:pt x="1096648" y="331174"/>
                  </a:cubicBezTo>
                  <a:close/>
                  <a:moveTo>
                    <a:pt x="1101386" y="293745"/>
                  </a:moveTo>
                  <a:cubicBezTo>
                    <a:pt x="1109251" y="293745"/>
                    <a:pt x="1115599" y="300110"/>
                    <a:pt x="1115599" y="307959"/>
                  </a:cubicBezTo>
                  <a:cubicBezTo>
                    <a:pt x="1115599" y="315807"/>
                    <a:pt x="1109251" y="322172"/>
                    <a:pt x="1101386" y="322172"/>
                  </a:cubicBezTo>
                  <a:cubicBezTo>
                    <a:pt x="1093521" y="322172"/>
                    <a:pt x="1087173" y="315807"/>
                    <a:pt x="1087173" y="307959"/>
                  </a:cubicBezTo>
                  <a:cubicBezTo>
                    <a:pt x="1087141" y="300125"/>
                    <a:pt x="1093490" y="293764"/>
                    <a:pt x="1101323" y="293745"/>
                  </a:cubicBezTo>
                  <a:cubicBezTo>
                    <a:pt x="1101354" y="293745"/>
                    <a:pt x="1101354" y="293745"/>
                    <a:pt x="1101386" y="293745"/>
                  </a:cubicBezTo>
                  <a:close/>
                  <a:moveTo>
                    <a:pt x="869233" y="802271"/>
                  </a:moveTo>
                  <a:lnTo>
                    <a:pt x="878708" y="802271"/>
                  </a:lnTo>
                  <a:lnTo>
                    <a:pt x="878708" y="767527"/>
                  </a:lnTo>
                  <a:lnTo>
                    <a:pt x="1377759" y="767527"/>
                  </a:lnTo>
                  <a:lnTo>
                    <a:pt x="1377759" y="758052"/>
                  </a:lnTo>
                  <a:lnTo>
                    <a:pt x="869233" y="758052"/>
                  </a:lnTo>
                  <a:close/>
                  <a:moveTo>
                    <a:pt x="1329307" y="0"/>
                  </a:moveTo>
                  <a:lnTo>
                    <a:pt x="1312882" y="9476"/>
                  </a:lnTo>
                  <a:lnTo>
                    <a:pt x="1377759" y="9476"/>
                  </a:lnTo>
                  <a:lnTo>
                    <a:pt x="1377759" y="0"/>
                  </a:lnTo>
                  <a:close/>
                  <a:moveTo>
                    <a:pt x="1257734" y="57328"/>
                  </a:moveTo>
                  <a:cubicBezTo>
                    <a:pt x="1244910" y="54716"/>
                    <a:pt x="1232403" y="62988"/>
                    <a:pt x="1229781" y="75808"/>
                  </a:cubicBezTo>
                  <a:cubicBezTo>
                    <a:pt x="1227191" y="88626"/>
                    <a:pt x="1235435" y="101137"/>
                    <a:pt x="1248259" y="103752"/>
                  </a:cubicBezTo>
                  <a:cubicBezTo>
                    <a:pt x="1261082" y="106364"/>
                    <a:pt x="1273590" y="98095"/>
                    <a:pt x="1276212" y="85281"/>
                  </a:cubicBezTo>
                  <a:lnTo>
                    <a:pt x="1377759" y="85281"/>
                  </a:lnTo>
                  <a:lnTo>
                    <a:pt x="1377759" y="75805"/>
                  </a:lnTo>
                  <a:lnTo>
                    <a:pt x="1276212" y="75805"/>
                  </a:lnTo>
                  <a:cubicBezTo>
                    <a:pt x="1274317" y="66494"/>
                    <a:pt x="1267052" y="59216"/>
                    <a:pt x="1257734" y="57328"/>
                  </a:cubicBezTo>
                  <a:close/>
                  <a:moveTo>
                    <a:pt x="1252996" y="94756"/>
                  </a:moveTo>
                  <a:cubicBezTo>
                    <a:pt x="1245132" y="94756"/>
                    <a:pt x="1238783" y="88392"/>
                    <a:pt x="1238783" y="80543"/>
                  </a:cubicBezTo>
                  <a:cubicBezTo>
                    <a:pt x="1238783" y="72694"/>
                    <a:pt x="1245132" y="66330"/>
                    <a:pt x="1252996" y="66330"/>
                  </a:cubicBezTo>
                  <a:cubicBezTo>
                    <a:pt x="1260861" y="66330"/>
                    <a:pt x="1267210" y="72694"/>
                    <a:pt x="1267210" y="80543"/>
                  </a:cubicBezTo>
                  <a:cubicBezTo>
                    <a:pt x="1267241" y="88376"/>
                    <a:pt x="1260893" y="94738"/>
                    <a:pt x="1253060" y="94756"/>
                  </a:cubicBezTo>
                  <a:cubicBezTo>
                    <a:pt x="1253028" y="94756"/>
                    <a:pt x="1253028" y="94756"/>
                    <a:pt x="1252996" y="94756"/>
                  </a:cubicBezTo>
                  <a:close/>
                  <a:moveTo>
                    <a:pt x="1172453" y="482784"/>
                  </a:moveTo>
                  <a:cubicBezTo>
                    <a:pt x="1185277" y="485399"/>
                    <a:pt x="1197785" y="477127"/>
                    <a:pt x="1200407" y="464307"/>
                  </a:cubicBezTo>
                  <a:cubicBezTo>
                    <a:pt x="1203028" y="451486"/>
                    <a:pt x="1194753" y="438969"/>
                    <a:pt x="1181929" y="436354"/>
                  </a:cubicBezTo>
                  <a:lnTo>
                    <a:pt x="1181929" y="85091"/>
                  </a:lnTo>
                  <a:lnTo>
                    <a:pt x="1172453" y="90556"/>
                  </a:lnTo>
                  <a:lnTo>
                    <a:pt x="1172453" y="436354"/>
                  </a:lnTo>
                  <a:cubicBezTo>
                    <a:pt x="1159629" y="438956"/>
                    <a:pt x="1151354" y="451461"/>
                    <a:pt x="1153944" y="464281"/>
                  </a:cubicBezTo>
                  <a:cubicBezTo>
                    <a:pt x="1155839" y="473605"/>
                    <a:pt x="1163136" y="480892"/>
                    <a:pt x="1172453" y="482784"/>
                  </a:cubicBezTo>
                  <a:close/>
                  <a:moveTo>
                    <a:pt x="1177191" y="445355"/>
                  </a:moveTo>
                  <a:cubicBezTo>
                    <a:pt x="1185056" y="445355"/>
                    <a:pt x="1191405" y="451720"/>
                    <a:pt x="1191405" y="459569"/>
                  </a:cubicBezTo>
                  <a:cubicBezTo>
                    <a:pt x="1191405" y="467418"/>
                    <a:pt x="1185056" y="473782"/>
                    <a:pt x="1177191" y="473782"/>
                  </a:cubicBezTo>
                  <a:cubicBezTo>
                    <a:pt x="1169326" y="473782"/>
                    <a:pt x="1162978" y="467418"/>
                    <a:pt x="1162978" y="459569"/>
                  </a:cubicBezTo>
                  <a:cubicBezTo>
                    <a:pt x="1162946" y="451736"/>
                    <a:pt x="1169295" y="445374"/>
                    <a:pt x="1177128" y="445355"/>
                  </a:cubicBezTo>
                  <a:cubicBezTo>
                    <a:pt x="1177160" y="445355"/>
                    <a:pt x="1177160" y="445355"/>
                    <a:pt x="1177191" y="445355"/>
                  </a:cubicBezTo>
                  <a:close/>
                  <a:moveTo>
                    <a:pt x="1305586" y="454831"/>
                  </a:moveTo>
                  <a:cubicBezTo>
                    <a:pt x="1302965" y="467652"/>
                    <a:pt x="1311240" y="480163"/>
                    <a:pt x="1324064" y="482775"/>
                  </a:cubicBezTo>
                  <a:cubicBezTo>
                    <a:pt x="1336888" y="485387"/>
                    <a:pt x="1349395" y="477115"/>
                    <a:pt x="1352017" y="464294"/>
                  </a:cubicBezTo>
                  <a:cubicBezTo>
                    <a:pt x="1354607" y="451480"/>
                    <a:pt x="1346363" y="438972"/>
                    <a:pt x="1333539" y="436354"/>
                  </a:cubicBezTo>
                  <a:lnTo>
                    <a:pt x="1333539" y="179563"/>
                  </a:lnTo>
                  <a:cubicBezTo>
                    <a:pt x="1346363" y="176948"/>
                    <a:pt x="1354638" y="164434"/>
                    <a:pt x="1352017" y="151617"/>
                  </a:cubicBezTo>
                  <a:cubicBezTo>
                    <a:pt x="1349395" y="138796"/>
                    <a:pt x="1336888" y="130527"/>
                    <a:pt x="1324064" y="133142"/>
                  </a:cubicBezTo>
                  <a:cubicBezTo>
                    <a:pt x="1311240" y="135761"/>
                    <a:pt x="1302965" y="148272"/>
                    <a:pt x="1305586" y="161092"/>
                  </a:cubicBezTo>
                  <a:cubicBezTo>
                    <a:pt x="1307481" y="170394"/>
                    <a:pt x="1314746" y="177665"/>
                    <a:pt x="1324064" y="179563"/>
                  </a:cubicBezTo>
                  <a:lnTo>
                    <a:pt x="1324064" y="436354"/>
                  </a:lnTo>
                  <a:cubicBezTo>
                    <a:pt x="1314746" y="438242"/>
                    <a:pt x="1307481" y="445520"/>
                    <a:pt x="1305586" y="454831"/>
                  </a:cubicBezTo>
                  <a:close/>
                  <a:moveTo>
                    <a:pt x="1314588" y="156348"/>
                  </a:moveTo>
                  <a:cubicBezTo>
                    <a:pt x="1314588" y="148499"/>
                    <a:pt x="1320937" y="142135"/>
                    <a:pt x="1328802" y="142135"/>
                  </a:cubicBezTo>
                  <a:cubicBezTo>
                    <a:pt x="1336666" y="142135"/>
                    <a:pt x="1343015" y="148499"/>
                    <a:pt x="1343015" y="156348"/>
                  </a:cubicBezTo>
                  <a:cubicBezTo>
                    <a:pt x="1343015" y="164197"/>
                    <a:pt x="1336666" y="170562"/>
                    <a:pt x="1328802" y="170562"/>
                  </a:cubicBezTo>
                  <a:cubicBezTo>
                    <a:pt x="1320968" y="170581"/>
                    <a:pt x="1314620" y="164245"/>
                    <a:pt x="1314588" y="156411"/>
                  </a:cubicBezTo>
                  <a:cubicBezTo>
                    <a:pt x="1314588" y="156389"/>
                    <a:pt x="1314588" y="156370"/>
                    <a:pt x="1314588" y="156348"/>
                  </a:cubicBezTo>
                  <a:close/>
                  <a:moveTo>
                    <a:pt x="1328802" y="445355"/>
                  </a:moveTo>
                  <a:cubicBezTo>
                    <a:pt x="1336666" y="445355"/>
                    <a:pt x="1343015" y="451720"/>
                    <a:pt x="1343015" y="459569"/>
                  </a:cubicBezTo>
                  <a:cubicBezTo>
                    <a:pt x="1343015" y="467418"/>
                    <a:pt x="1336666" y="473782"/>
                    <a:pt x="1328802" y="473782"/>
                  </a:cubicBezTo>
                  <a:cubicBezTo>
                    <a:pt x="1320937" y="473782"/>
                    <a:pt x="1314588" y="467418"/>
                    <a:pt x="1314588" y="459569"/>
                  </a:cubicBezTo>
                  <a:cubicBezTo>
                    <a:pt x="1314556" y="451736"/>
                    <a:pt x="1320905" y="445374"/>
                    <a:pt x="1328738" y="445355"/>
                  </a:cubicBezTo>
                  <a:cubicBezTo>
                    <a:pt x="1328770" y="445355"/>
                    <a:pt x="1328770" y="445355"/>
                    <a:pt x="1328802" y="445355"/>
                  </a:cubicBezTo>
                  <a:close/>
                  <a:moveTo>
                    <a:pt x="972991" y="530636"/>
                  </a:moveTo>
                  <a:cubicBezTo>
                    <a:pt x="970369" y="517819"/>
                    <a:pt x="957862" y="509547"/>
                    <a:pt x="945038" y="512165"/>
                  </a:cubicBezTo>
                  <a:cubicBezTo>
                    <a:pt x="932214" y="514780"/>
                    <a:pt x="923939" y="527295"/>
                    <a:pt x="926560" y="540112"/>
                  </a:cubicBezTo>
                  <a:cubicBezTo>
                    <a:pt x="929182" y="552936"/>
                    <a:pt x="941690" y="561211"/>
                    <a:pt x="954513" y="558589"/>
                  </a:cubicBezTo>
                  <a:cubicBezTo>
                    <a:pt x="963831" y="556694"/>
                    <a:pt x="971096" y="549414"/>
                    <a:pt x="972991" y="540112"/>
                  </a:cubicBezTo>
                  <a:lnTo>
                    <a:pt x="1257734" y="540112"/>
                  </a:lnTo>
                  <a:lnTo>
                    <a:pt x="1257734" y="179563"/>
                  </a:lnTo>
                  <a:cubicBezTo>
                    <a:pt x="1270558" y="176948"/>
                    <a:pt x="1278833" y="164434"/>
                    <a:pt x="1276212" y="151617"/>
                  </a:cubicBezTo>
                  <a:cubicBezTo>
                    <a:pt x="1273590" y="138796"/>
                    <a:pt x="1261082" y="130527"/>
                    <a:pt x="1248259" y="133142"/>
                  </a:cubicBezTo>
                  <a:cubicBezTo>
                    <a:pt x="1235435" y="135761"/>
                    <a:pt x="1227160" y="148272"/>
                    <a:pt x="1229781" y="161092"/>
                  </a:cubicBezTo>
                  <a:cubicBezTo>
                    <a:pt x="1231676" y="170394"/>
                    <a:pt x="1238941" y="177665"/>
                    <a:pt x="1248259" y="179563"/>
                  </a:cubicBezTo>
                  <a:lnTo>
                    <a:pt x="1248259" y="530636"/>
                  </a:lnTo>
                  <a:close/>
                  <a:moveTo>
                    <a:pt x="949776" y="549588"/>
                  </a:moveTo>
                  <a:cubicBezTo>
                    <a:pt x="941911" y="549588"/>
                    <a:pt x="935562" y="543223"/>
                    <a:pt x="935562" y="535374"/>
                  </a:cubicBezTo>
                  <a:cubicBezTo>
                    <a:pt x="935562" y="527525"/>
                    <a:pt x="941911" y="521161"/>
                    <a:pt x="949776" y="521161"/>
                  </a:cubicBezTo>
                  <a:cubicBezTo>
                    <a:pt x="957640" y="521161"/>
                    <a:pt x="963989" y="527525"/>
                    <a:pt x="963989" y="535374"/>
                  </a:cubicBezTo>
                  <a:cubicBezTo>
                    <a:pt x="964021" y="543207"/>
                    <a:pt x="957672" y="549569"/>
                    <a:pt x="949839" y="549588"/>
                  </a:cubicBezTo>
                  <a:cubicBezTo>
                    <a:pt x="949807" y="549588"/>
                    <a:pt x="949807" y="549588"/>
                    <a:pt x="949776" y="549588"/>
                  </a:cubicBezTo>
                  <a:close/>
                  <a:moveTo>
                    <a:pt x="1238783" y="156348"/>
                  </a:moveTo>
                  <a:cubicBezTo>
                    <a:pt x="1238783" y="148499"/>
                    <a:pt x="1245132" y="142135"/>
                    <a:pt x="1252996" y="142135"/>
                  </a:cubicBezTo>
                  <a:cubicBezTo>
                    <a:pt x="1260861" y="142135"/>
                    <a:pt x="1267210" y="148499"/>
                    <a:pt x="1267210" y="156348"/>
                  </a:cubicBezTo>
                  <a:cubicBezTo>
                    <a:pt x="1267210" y="164197"/>
                    <a:pt x="1260861" y="170562"/>
                    <a:pt x="1252996" y="170562"/>
                  </a:cubicBezTo>
                  <a:cubicBezTo>
                    <a:pt x="1245163" y="170581"/>
                    <a:pt x="1238815" y="164245"/>
                    <a:pt x="1238783" y="156411"/>
                  </a:cubicBezTo>
                  <a:cubicBezTo>
                    <a:pt x="1238783" y="156389"/>
                    <a:pt x="1238783" y="156370"/>
                    <a:pt x="1238783" y="156348"/>
                  </a:cubicBezTo>
                  <a:close/>
                  <a:moveTo>
                    <a:pt x="717622" y="530636"/>
                  </a:moveTo>
                  <a:lnTo>
                    <a:pt x="669771" y="530636"/>
                  </a:lnTo>
                  <a:cubicBezTo>
                    <a:pt x="667149" y="517819"/>
                    <a:pt x="654641" y="509547"/>
                    <a:pt x="641817" y="512165"/>
                  </a:cubicBezTo>
                  <a:cubicBezTo>
                    <a:pt x="628993" y="514780"/>
                    <a:pt x="620718" y="527295"/>
                    <a:pt x="623339" y="540112"/>
                  </a:cubicBezTo>
                  <a:cubicBezTo>
                    <a:pt x="625961" y="552936"/>
                    <a:pt x="638469" y="561211"/>
                    <a:pt x="651293" y="558589"/>
                  </a:cubicBezTo>
                  <a:cubicBezTo>
                    <a:pt x="660610" y="556694"/>
                    <a:pt x="667875" y="549414"/>
                    <a:pt x="669771" y="540112"/>
                  </a:cubicBezTo>
                  <a:lnTo>
                    <a:pt x="727098" y="540112"/>
                  </a:lnTo>
                  <a:lnTo>
                    <a:pt x="727098" y="419740"/>
                  </a:lnTo>
                  <a:lnTo>
                    <a:pt x="681425" y="374067"/>
                  </a:lnTo>
                  <a:lnTo>
                    <a:pt x="672961" y="378931"/>
                  </a:lnTo>
                  <a:lnTo>
                    <a:pt x="717622" y="423593"/>
                  </a:lnTo>
                  <a:close/>
                  <a:moveTo>
                    <a:pt x="646555" y="549588"/>
                  </a:moveTo>
                  <a:cubicBezTo>
                    <a:pt x="638690" y="549588"/>
                    <a:pt x="632341" y="543223"/>
                    <a:pt x="632341" y="535374"/>
                  </a:cubicBezTo>
                  <a:cubicBezTo>
                    <a:pt x="632341" y="527525"/>
                    <a:pt x="638690" y="521161"/>
                    <a:pt x="646555" y="521161"/>
                  </a:cubicBezTo>
                  <a:cubicBezTo>
                    <a:pt x="654420" y="521161"/>
                    <a:pt x="660768" y="527525"/>
                    <a:pt x="660768" y="535374"/>
                  </a:cubicBezTo>
                  <a:cubicBezTo>
                    <a:pt x="660800" y="543207"/>
                    <a:pt x="654451" y="549569"/>
                    <a:pt x="646618" y="549588"/>
                  </a:cubicBezTo>
                  <a:cubicBezTo>
                    <a:pt x="646587" y="549588"/>
                    <a:pt x="646587" y="549588"/>
                    <a:pt x="646555" y="549588"/>
                  </a:cubicBezTo>
                  <a:close/>
                  <a:moveTo>
                    <a:pt x="414402" y="802271"/>
                  </a:moveTo>
                  <a:lnTo>
                    <a:pt x="423877" y="802271"/>
                  </a:lnTo>
                  <a:lnTo>
                    <a:pt x="423877" y="615917"/>
                  </a:lnTo>
                  <a:lnTo>
                    <a:pt x="490207" y="615917"/>
                  </a:lnTo>
                  <a:lnTo>
                    <a:pt x="490207" y="802271"/>
                  </a:lnTo>
                  <a:lnTo>
                    <a:pt x="499682" y="802271"/>
                  </a:lnTo>
                  <a:lnTo>
                    <a:pt x="499682" y="606441"/>
                  </a:lnTo>
                  <a:lnTo>
                    <a:pt x="414402" y="606441"/>
                  </a:lnTo>
                  <a:close/>
                  <a:moveTo>
                    <a:pt x="393808" y="540112"/>
                  </a:moveTo>
                  <a:lnTo>
                    <a:pt x="566012" y="540112"/>
                  </a:lnTo>
                  <a:lnTo>
                    <a:pt x="566012" y="802271"/>
                  </a:lnTo>
                  <a:lnTo>
                    <a:pt x="575488" y="802271"/>
                  </a:lnTo>
                  <a:lnTo>
                    <a:pt x="575488" y="530636"/>
                  </a:lnTo>
                  <a:lnTo>
                    <a:pt x="410200" y="530636"/>
                  </a:lnTo>
                  <a:close/>
                  <a:moveTo>
                    <a:pt x="878708" y="343966"/>
                  </a:moveTo>
                  <a:lnTo>
                    <a:pt x="825581" y="290839"/>
                  </a:lnTo>
                  <a:lnTo>
                    <a:pt x="817148" y="295672"/>
                  </a:lnTo>
                  <a:lnTo>
                    <a:pt x="869233" y="347756"/>
                  </a:lnTo>
                  <a:lnTo>
                    <a:pt x="869233" y="615917"/>
                  </a:lnTo>
                  <a:lnTo>
                    <a:pt x="1377759" y="615917"/>
                  </a:lnTo>
                  <a:lnTo>
                    <a:pt x="1377759" y="606441"/>
                  </a:lnTo>
                  <a:lnTo>
                    <a:pt x="878708" y="606441"/>
                  </a:lnTo>
                  <a:close/>
                  <a:moveTo>
                    <a:pt x="727098" y="739574"/>
                  </a:moveTo>
                  <a:lnTo>
                    <a:pt x="727098" y="682247"/>
                  </a:lnTo>
                  <a:lnTo>
                    <a:pt x="641817" y="682247"/>
                  </a:lnTo>
                  <a:lnTo>
                    <a:pt x="641817" y="802271"/>
                  </a:lnTo>
                  <a:lnTo>
                    <a:pt x="651293" y="802271"/>
                  </a:lnTo>
                  <a:lnTo>
                    <a:pt x="651293" y="691722"/>
                  </a:lnTo>
                  <a:lnTo>
                    <a:pt x="717622" y="691722"/>
                  </a:lnTo>
                  <a:lnTo>
                    <a:pt x="717622" y="739574"/>
                  </a:lnTo>
                  <a:cubicBezTo>
                    <a:pt x="704798" y="742196"/>
                    <a:pt x="696523" y="754704"/>
                    <a:pt x="699144" y="767527"/>
                  </a:cubicBezTo>
                  <a:cubicBezTo>
                    <a:pt x="701766" y="780351"/>
                    <a:pt x="714274" y="788627"/>
                    <a:pt x="727098" y="786005"/>
                  </a:cubicBezTo>
                  <a:cubicBezTo>
                    <a:pt x="739922" y="783383"/>
                    <a:pt x="748197" y="770876"/>
                    <a:pt x="745576" y="758052"/>
                  </a:cubicBezTo>
                  <a:cubicBezTo>
                    <a:pt x="743680" y="748734"/>
                    <a:pt x="736415" y="741469"/>
                    <a:pt x="727098" y="739574"/>
                  </a:cubicBezTo>
                  <a:close/>
                  <a:moveTo>
                    <a:pt x="722360" y="777003"/>
                  </a:moveTo>
                  <a:cubicBezTo>
                    <a:pt x="714495" y="777003"/>
                    <a:pt x="708147" y="770654"/>
                    <a:pt x="708147" y="762790"/>
                  </a:cubicBezTo>
                  <a:cubicBezTo>
                    <a:pt x="708147" y="754925"/>
                    <a:pt x="714495" y="748576"/>
                    <a:pt x="722360" y="748576"/>
                  </a:cubicBezTo>
                  <a:cubicBezTo>
                    <a:pt x="730225" y="748576"/>
                    <a:pt x="736574" y="754925"/>
                    <a:pt x="736574" y="762790"/>
                  </a:cubicBezTo>
                  <a:cubicBezTo>
                    <a:pt x="736605" y="770623"/>
                    <a:pt x="730256" y="776971"/>
                    <a:pt x="722423" y="777003"/>
                  </a:cubicBezTo>
                  <a:cubicBezTo>
                    <a:pt x="722392" y="777003"/>
                    <a:pt x="722392" y="777003"/>
                    <a:pt x="722360" y="777003"/>
                  </a:cubicBezTo>
                  <a:close/>
                  <a:moveTo>
                    <a:pt x="793427" y="802271"/>
                  </a:moveTo>
                  <a:lnTo>
                    <a:pt x="802903" y="802271"/>
                  </a:lnTo>
                  <a:lnTo>
                    <a:pt x="802903" y="691722"/>
                  </a:lnTo>
                  <a:lnTo>
                    <a:pt x="1377759" y="691722"/>
                  </a:lnTo>
                  <a:lnTo>
                    <a:pt x="1377759" y="682247"/>
                  </a:lnTo>
                  <a:lnTo>
                    <a:pt x="793427" y="682247"/>
                  </a:lnTo>
                  <a:close/>
                  <a:moveTo>
                    <a:pt x="669771" y="615917"/>
                  </a:moveTo>
                  <a:lnTo>
                    <a:pt x="802903" y="615917"/>
                  </a:lnTo>
                  <a:lnTo>
                    <a:pt x="802903" y="381837"/>
                  </a:lnTo>
                  <a:lnTo>
                    <a:pt x="753504" y="332437"/>
                  </a:lnTo>
                  <a:lnTo>
                    <a:pt x="745038" y="337333"/>
                  </a:lnTo>
                  <a:lnTo>
                    <a:pt x="793427" y="385690"/>
                  </a:lnTo>
                  <a:lnTo>
                    <a:pt x="793427" y="606441"/>
                  </a:lnTo>
                  <a:lnTo>
                    <a:pt x="669771" y="606441"/>
                  </a:lnTo>
                  <a:cubicBezTo>
                    <a:pt x="667149" y="593618"/>
                    <a:pt x="654641" y="585342"/>
                    <a:pt x="641817" y="587964"/>
                  </a:cubicBezTo>
                  <a:cubicBezTo>
                    <a:pt x="628993" y="590585"/>
                    <a:pt x="620718" y="603093"/>
                    <a:pt x="623339" y="615917"/>
                  </a:cubicBezTo>
                  <a:cubicBezTo>
                    <a:pt x="625961" y="628741"/>
                    <a:pt x="638469" y="637016"/>
                    <a:pt x="651293" y="634395"/>
                  </a:cubicBezTo>
                  <a:cubicBezTo>
                    <a:pt x="660610" y="632499"/>
                    <a:pt x="667875" y="625235"/>
                    <a:pt x="669771" y="615917"/>
                  </a:cubicBezTo>
                  <a:close/>
                  <a:moveTo>
                    <a:pt x="632341" y="611179"/>
                  </a:moveTo>
                  <a:cubicBezTo>
                    <a:pt x="632341" y="603315"/>
                    <a:pt x="638690" y="596966"/>
                    <a:pt x="646555" y="596966"/>
                  </a:cubicBezTo>
                  <a:cubicBezTo>
                    <a:pt x="654420" y="596966"/>
                    <a:pt x="660768" y="603315"/>
                    <a:pt x="660768" y="611179"/>
                  </a:cubicBezTo>
                  <a:cubicBezTo>
                    <a:pt x="660768" y="619044"/>
                    <a:pt x="654420" y="625393"/>
                    <a:pt x="646555" y="625393"/>
                  </a:cubicBezTo>
                  <a:cubicBezTo>
                    <a:pt x="638722" y="625424"/>
                    <a:pt x="632373" y="619076"/>
                    <a:pt x="632341" y="611243"/>
                  </a:cubicBezTo>
                  <a:cubicBezTo>
                    <a:pt x="632341" y="611211"/>
                    <a:pt x="632341" y="611211"/>
                    <a:pt x="632341" y="611179"/>
                  </a:cubicBezTo>
                  <a:close/>
                  <a:moveTo>
                    <a:pt x="47252" y="740206"/>
                  </a:moveTo>
                  <a:lnTo>
                    <a:pt x="16993" y="757673"/>
                  </a:lnTo>
                  <a:lnTo>
                    <a:pt x="16993" y="758052"/>
                  </a:lnTo>
                  <a:lnTo>
                    <a:pt x="16424" y="758052"/>
                  </a:lnTo>
                  <a:lnTo>
                    <a:pt x="0" y="767527"/>
                  </a:lnTo>
                  <a:lnTo>
                    <a:pt x="16993" y="767527"/>
                  </a:lnTo>
                  <a:cubicBezTo>
                    <a:pt x="19614" y="780351"/>
                    <a:pt x="32122" y="788627"/>
                    <a:pt x="44946" y="786005"/>
                  </a:cubicBezTo>
                  <a:cubicBezTo>
                    <a:pt x="57770" y="783383"/>
                    <a:pt x="66045" y="770876"/>
                    <a:pt x="63423" y="758052"/>
                  </a:cubicBezTo>
                  <a:cubicBezTo>
                    <a:pt x="61687" y="749618"/>
                    <a:pt x="55558" y="742796"/>
                    <a:pt x="47347" y="740206"/>
                  </a:cubicBezTo>
                  <a:close/>
                  <a:moveTo>
                    <a:pt x="40113" y="777003"/>
                  </a:moveTo>
                  <a:cubicBezTo>
                    <a:pt x="32249" y="777003"/>
                    <a:pt x="25900" y="770654"/>
                    <a:pt x="25900" y="762790"/>
                  </a:cubicBezTo>
                  <a:cubicBezTo>
                    <a:pt x="25900" y="754925"/>
                    <a:pt x="32249" y="748576"/>
                    <a:pt x="40113" y="748576"/>
                  </a:cubicBezTo>
                  <a:cubicBezTo>
                    <a:pt x="47978" y="748576"/>
                    <a:pt x="54327" y="754925"/>
                    <a:pt x="54327" y="762790"/>
                  </a:cubicBezTo>
                  <a:cubicBezTo>
                    <a:pt x="54359" y="770623"/>
                    <a:pt x="48010" y="776971"/>
                    <a:pt x="40177" y="777003"/>
                  </a:cubicBezTo>
                  <a:cubicBezTo>
                    <a:pt x="40145" y="777003"/>
                    <a:pt x="40145" y="777003"/>
                    <a:pt x="40113" y="777003"/>
                  </a:cubicBezTo>
                  <a:close/>
                  <a:moveTo>
                    <a:pt x="262507" y="615917"/>
                  </a:moveTo>
                  <a:lnTo>
                    <a:pt x="338596" y="615917"/>
                  </a:lnTo>
                  <a:lnTo>
                    <a:pt x="338596" y="802271"/>
                  </a:lnTo>
                  <a:lnTo>
                    <a:pt x="348072" y="802271"/>
                  </a:lnTo>
                  <a:lnTo>
                    <a:pt x="348072" y="606441"/>
                  </a:lnTo>
                  <a:lnTo>
                    <a:pt x="278900" y="606441"/>
                  </a:lnTo>
                  <a:close/>
                  <a:moveTo>
                    <a:pt x="641817" y="482784"/>
                  </a:moveTo>
                  <a:cubicBezTo>
                    <a:pt x="654641" y="485396"/>
                    <a:pt x="667149" y="477124"/>
                    <a:pt x="669771" y="464304"/>
                  </a:cubicBezTo>
                  <a:cubicBezTo>
                    <a:pt x="672360" y="451486"/>
                    <a:pt x="664117" y="438975"/>
                    <a:pt x="651293" y="436360"/>
                  </a:cubicBezTo>
                  <a:cubicBezTo>
                    <a:pt x="638469" y="433748"/>
                    <a:pt x="625961" y="442017"/>
                    <a:pt x="623339" y="454831"/>
                  </a:cubicBezTo>
                  <a:lnTo>
                    <a:pt x="541502" y="454831"/>
                  </a:lnTo>
                  <a:lnTo>
                    <a:pt x="525109" y="464307"/>
                  </a:lnTo>
                  <a:lnTo>
                    <a:pt x="623339" y="464307"/>
                  </a:lnTo>
                  <a:cubicBezTo>
                    <a:pt x="625235" y="473618"/>
                    <a:pt x="632500" y="480895"/>
                    <a:pt x="641817" y="482784"/>
                  </a:cubicBezTo>
                  <a:close/>
                  <a:moveTo>
                    <a:pt x="646555" y="445355"/>
                  </a:moveTo>
                  <a:cubicBezTo>
                    <a:pt x="654420" y="445355"/>
                    <a:pt x="660768" y="451720"/>
                    <a:pt x="660768" y="459569"/>
                  </a:cubicBezTo>
                  <a:cubicBezTo>
                    <a:pt x="660768" y="467418"/>
                    <a:pt x="654420" y="473782"/>
                    <a:pt x="646555" y="473782"/>
                  </a:cubicBezTo>
                  <a:cubicBezTo>
                    <a:pt x="638690" y="473782"/>
                    <a:pt x="632341" y="467418"/>
                    <a:pt x="632341" y="459569"/>
                  </a:cubicBezTo>
                  <a:cubicBezTo>
                    <a:pt x="632310" y="451736"/>
                    <a:pt x="638659" y="445374"/>
                    <a:pt x="646492" y="445355"/>
                  </a:cubicBezTo>
                  <a:cubicBezTo>
                    <a:pt x="646523" y="445355"/>
                    <a:pt x="646523" y="445355"/>
                    <a:pt x="646555" y="445355"/>
                  </a:cubicBezTo>
                  <a:close/>
                  <a:moveTo>
                    <a:pt x="111181" y="802271"/>
                  </a:moveTo>
                  <a:lnTo>
                    <a:pt x="120656" y="802271"/>
                  </a:lnTo>
                  <a:lnTo>
                    <a:pt x="120656" y="767527"/>
                  </a:lnTo>
                  <a:lnTo>
                    <a:pt x="186986" y="767527"/>
                  </a:lnTo>
                  <a:lnTo>
                    <a:pt x="186986" y="802271"/>
                  </a:lnTo>
                  <a:lnTo>
                    <a:pt x="196462" y="802271"/>
                  </a:lnTo>
                  <a:lnTo>
                    <a:pt x="196462" y="758052"/>
                  </a:lnTo>
                  <a:lnTo>
                    <a:pt x="111181" y="758052"/>
                  </a:lnTo>
                  <a:close/>
                  <a:moveTo>
                    <a:pt x="131206" y="691722"/>
                  </a:moveTo>
                  <a:lnTo>
                    <a:pt x="262791" y="691722"/>
                  </a:lnTo>
                  <a:lnTo>
                    <a:pt x="262791" y="802271"/>
                  </a:lnTo>
                  <a:lnTo>
                    <a:pt x="272267" y="802271"/>
                  </a:lnTo>
                  <a:lnTo>
                    <a:pt x="272267" y="682247"/>
                  </a:lnTo>
                  <a:lnTo>
                    <a:pt x="147631" y="682247"/>
                  </a:ln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58" name="Google Shape;58;p7"/>
          <p:cNvSpPr txBox="1">
            <a:spLocks noGrp="1"/>
          </p:cNvSpPr>
          <p:nvPr>
            <p:ph type="title"/>
          </p:nvPr>
        </p:nvSpPr>
        <p:spPr>
          <a:xfrm>
            <a:off x="1140400" y="1114667"/>
            <a:ext cx="9911200" cy="662800"/>
          </a:xfrm>
          <a:prstGeom prst="rect">
            <a:avLst/>
          </a:prstGeom>
        </p:spPr>
        <p:txBody>
          <a:bodyPr spcFirstLastPara="1" wrap="square" lIns="0" tIns="0" rIns="0" bIns="0" anchor="t"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r>
              <a:rPr lang="en-US" smtClean="0"/>
              <a:t>Click to edit Master title style</a:t>
            </a:r>
            <a:endParaRPr/>
          </a:p>
        </p:txBody>
      </p:sp>
      <p:sp>
        <p:nvSpPr>
          <p:cNvPr id="59" name="Google Shape;59;p7"/>
          <p:cNvSpPr txBox="1">
            <a:spLocks noGrp="1"/>
          </p:cNvSpPr>
          <p:nvPr>
            <p:ph type="body" idx="1"/>
          </p:nvPr>
        </p:nvSpPr>
        <p:spPr>
          <a:xfrm>
            <a:off x="1140400" y="2170533"/>
            <a:ext cx="3087600" cy="3827200"/>
          </a:xfrm>
          <a:prstGeom prst="rect">
            <a:avLst/>
          </a:prstGeom>
        </p:spPr>
        <p:txBody>
          <a:bodyPr spcFirstLastPara="1" wrap="square" lIns="0" tIns="0" rIns="0" bIns="0" anchor="t" anchorCtr="0">
            <a:noAutofit/>
          </a:bodyPr>
          <a:lstStyle>
            <a:lvl1pPr marL="609585" lvl="0" indent="-457189" rtl="0">
              <a:spcBef>
                <a:spcPts val="0"/>
              </a:spcBef>
              <a:spcAft>
                <a:spcPts val="0"/>
              </a:spcAft>
              <a:buSzPts val="1800"/>
              <a:buChar char="⦿"/>
              <a:defRPr sz="2400"/>
            </a:lvl1pPr>
            <a:lvl2pPr marL="1219170" lvl="1" indent="-457189" rtl="0">
              <a:spcBef>
                <a:spcPts val="1333"/>
              </a:spcBef>
              <a:spcAft>
                <a:spcPts val="0"/>
              </a:spcAft>
              <a:buSzPts val="1800"/>
              <a:buChar char="⌾"/>
              <a:defRPr sz="2400"/>
            </a:lvl2pPr>
            <a:lvl3pPr marL="1828754" lvl="2" indent="-457189" rtl="0">
              <a:spcBef>
                <a:spcPts val="1333"/>
              </a:spcBef>
              <a:spcAft>
                <a:spcPts val="0"/>
              </a:spcAft>
              <a:buSzPts val="1800"/>
              <a:buChar char="•"/>
              <a:defRPr sz="2400"/>
            </a:lvl3pPr>
            <a:lvl4pPr marL="2438339" lvl="3" indent="-457189" rtl="0">
              <a:spcBef>
                <a:spcPts val="1333"/>
              </a:spcBef>
              <a:spcAft>
                <a:spcPts val="0"/>
              </a:spcAft>
              <a:buSzPts val="1800"/>
              <a:buChar char="●"/>
              <a:defRPr sz="2400"/>
            </a:lvl4pPr>
            <a:lvl5pPr marL="3047924" lvl="4" indent="-457189" rtl="0">
              <a:spcBef>
                <a:spcPts val="1333"/>
              </a:spcBef>
              <a:spcAft>
                <a:spcPts val="0"/>
              </a:spcAft>
              <a:buSzPts val="1800"/>
              <a:buChar char="○"/>
              <a:defRPr sz="2400"/>
            </a:lvl5pPr>
            <a:lvl6pPr marL="3657509" lvl="5" indent="-457189" rtl="0">
              <a:spcBef>
                <a:spcPts val="1333"/>
              </a:spcBef>
              <a:spcAft>
                <a:spcPts val="0"/>
              </a:spcAft>
              <a:buSzPts val="1800"/>
              <a:buChar char="■"/>
              <a:defRPr sz="2400"/>
            </a:lvl6pPr>
            <a:lvl7pPr marL="4267093" lvl="6" indent="-457189" rtl="0">
              <a:spcBef>
                <a:spcPts val="1333"/>
              </a:spcBef>
              <a:spcAft>
                <a:spcPts val="0"/>
              </a:spcAft>
              <a:buSzPts val="1800"/>
              <a:buChar char="●"/>
              <a:defRPr sz="2400"/>
            </a:lvl7pPr>
            <a:lvl8pPr marL="4876678" lvl="7" indent="-457189" rtl="0">
              <a:spcBef>
                <a:spcPts val="1333"/>
              </a:spcBef>
              <a:spcAft>
                <a:spcPts val="0"/>
              </a:spcAft>
              <a:buSzPts val="1800"/>
              <a:buChar char="○"/>
              <a:defRPr sz="2400"/>
            </a:lvl8pPr>
            <a:lvl9pPr marL="5486263" lvl="8" indent="-457189" rtl="0">
              <a:spcBef>
                <a:spcPts val="1333"/>
              </a:spcBef>
              <a:spcAft>
                <a:spcPts val="1333"/>
              </a:spcAft>
              <a:buSzPts val="1800"/>
              <a:buChar char="■"/>
              <a:defRPr sz="2400"/>
            </a:lvl9pPr>
          </a:lstStyle>
          <a:p>
            <a:pPr lvl="0"/>
            <a:r>
              <a:rPr lang="en-US" smtClean="0"/>
              <a:t>Edit Master text styles</a:t>
            </a:r>
          </a:p>
        </p:txBody>
      </p:sp>
      <p:sp>
        <p:nvSpPr>
          <p:cNvPr id="60" name="Google Shape;60;p7"/>
          <p:cNvSpPr txBox="1">
            <a:spLocks noGrp="1"/>
          </p:cNvSpPr>
          <p:nvPr>
            <p:ph type="body" idx="2"/>
          </p:nvPr>
        </p:nvSpPr>
        <p:spPr>
          <a:xfrm>
            <a:off x="4552265" y="2170533"/>
            <a:ext cx="3087600" cy="3827200"/>
          </a:xfrm>
          <a:prstGeom prst="rect">
            <a:avLst/>
          </a:prstGeom>
        </p:spPr>
        <p:txBody>
          <a:bodyPr spcFirstLastPara="1" wrap="square" lIns="0" tIns="0" rIns="0" bIns="0" anchor="t" anchorCtr="0">
            <a:noAutofit/>
          </a:bodyPr>
          <a:lstStyle>
            <a:lvl1pPr marL="609585" lvl="0" indent="-457189" rtl="0">
              <a:spcBef>
                <a:spcPts val="0"/>
              </a:spcBef>
              <a:spcAft>
                <a:spcPts val="0"/>
              </a:spcAft>
              <a:buSzPts val="1800"/>
              <a:buChar char="⦿"/>
              <a:defRPr sz="2400"/>
            </a:lvl1pPr>
            <a:lvl2pPr marL="1219170" lvl="1" indent="-457189" rtl="0">
              <a:spcBef>
                <a:spcPts val="1333"/>
              </a:spcBef>
              <a:spcAft>
                <a:spcPts val="0"/>
              </a:spcAft>
              <a:buSzPts val="1800"/>
              <a:buChar char="⌾"/>
              <a:defRPr sz="2400"/>
            </a:lvl2pPr>
            <a:lvl3pPr marL="1828754" lvl="2" indent="-457189" rtl="0">
              <a:spcBef>
                <a:spcPts val="1333"/>
              </a:spcBef>
              <a:spcAft>
                <a:spcPts val="0"/>
              </a:spcAft>
              <a:buSzPts val="1800"/>
              <a:buChar char="•"/>
              <a:defRPr sz="2400"/>
            </a:lvl3pPr>
            <a:lvl4pPr marL="2438339" lvl="3" indent="-457189" rtl="0">
              <a:spcBef>
                <a:spcPts val="1333"/>
              </a:spcBef>
              <a:spcAft>
                <a:spcPts val="0"/>
              </a:spcAft>
              <a:buSzPts val="1800"/>
              <a:buChar char="●"/>
              <a:defRPr sz="2400"/>
            </a:lvl4pPr>
            <a:lvl5pPr marL="3047924" lvl="4" indent="-457189" rtl="0">
              <a:spcBef>
                <a:spcPts val="1333"/>
              </a:spcBef>
              <a:spcAft>
                <a:spcPts val="0"/>
              </a:spcAft>
              <a:buSzPts val="1800"/>
              <a:buChar char="○"/>
              <a:defRPr sz="2400"/>
            </a:lvl5pPr>
            <a:lvl6pPr marL="3657509" lvl="5" indent="-457189" rtl="0">
              <a:spcBef>
                <a:spcPts val="1333"/>
              </a:spcBef>
              <a:spcAft>
                <a:spcPts val="0"/>
              </a:spcAft>
              <a:buSzPts val="1800"/>
              <a:buChar char="■"/>
              <a:defRPr sz="2400"/>
            </a:lvl6pPr>
            <a:lvl7pPr marL="4267093" lvl="6" indent="-457189" rtl="0">
              <a:spcBef>
                <a:spcPts val="1333"/>
              </a:spcBef>
              <a:spcAft>
                <a:spcPts val="0"/>
              </a:spcAft>
              <a:buSzPts val="1800"/>
              <a:buChar char="●"/>
              <a:defRPr sz="2400"/>
            </a:lvl7pPr>
            <a:lvl8pPr marL="4876678" lvl="7" indent="-457189" rtl="0">
              <a:spcBef>
                <a:spcPts val="1333"/>
              </a:spcBef>
              <a:spcAft>
                <a:spcPts val="0"/>
              </a:spcAft>
              <a:buSzPts val="1800"/>
              <a:buChar char="○"/>
              <a:defRPr sz="2400"/>
            </a:lvl8pPr>
            <a:lvl9pPr marL="5486263" lvl="8" indent="-457189" rtl="0">
              <a:spcBef>
                <a:spcPts val="1333"/>
              </a:spcBef>
              <a:spcAft>
                <a:spcPts val="1333"/>
              </a:spcAft>
              <a:buSzPts val="1800"/>
              <a:buChar char="■"/>
              <a:defRPr sz="2400"/>
            </a:lvl9pPr>
          </a:lstStyle>
          <a:p>
            <a:pPr lvl="0"/>
            <a:r>
              <a:rPr lang="en-US" smtClean="0"/>
              <a:t>Edit Master text styles</a:t>
            </a:r>
          </a:p>
        </p:txBody>
      </p:sp>
      <p:sp>
        <p:nvSpPr>
          <p:cNvPr id="61" name="Google Shape;61;p7"/>
          <p:cNvSpPr txBox="1">
            <a:spLocks noGrp="1"/>
          </p:cNvSpPr>
          <p:nvPr>
            <p:ph type="body" idx="3"/>
          </p:nvPr>
        </p:nvSpPr>
        <p:spPr>
          <a:xfrm>
            <a:off x="7964129" y="2170533"/>
            <a:ext cx="3087600" cy="3827200"/>
          </a:xfrm>
          <a:prstGeom prst="rect">
            <a:avLst/>
          </a:prstGeom>
        </p:spPr>
        <p:txBody>
          <a:bodyPr spcFirstLastPara="1" wrap="square" lIns="0" tIns="0" rIns="0" bIns="0" anchor="t" anchorCtr="0">
            <a:noAutofit/>
          </a:bodyPr>
          <a:lstStyle>
            <a:lvl1pPr marL="609585" lvl="0" indent="-457189" rtl="0">
              <a:spcBef>
                <a:spcPts val="0"/>
              </a:spcBef>
              <a:spcAft>
                <a:spcPts val="0"/>
              </a:spcAft>
              <a:buSzPts val="1800"/>
              <a:buChar char="⦿"/>
              <a:defRPr sz="2400"/>
            </a:lvl1pPr>
            <a:lvl2pPr marL="1219170" lvl="1" indent="-457189" rtl="0">
              <a:spcBef>
                <a:spcPts val="1333"/>
              </a:spcBef>
              <a:spcAft>
                <a:spcPts val="0"/>
              </a:spcAft>
              <a:buSzPts val="1800"/>
              <a:buChar char="⌾"/>
              <a:defRPr sz="2400"/>
            </a:lvl2pPr>
            <a:lvl3pPr marL="1828754" lvl="2" indent="-457189" rtl="0">
              <a:spcBef>
                <a:spcPts val="1333"/>
              </a:spcBef>
              <a:spcAft>
                <a:spcPts val="0"/>
              </a:spcAft>
              <a:buSzPts val="1800"/>
              <a:buChar char="•"/>
              <a:defRPr sz="2400"/>
            </a:lvl3pPr>
            <a:lvl4pPr marL="2438339" lvl="3" indent="-457189" rtl="0">
              <a:spcBef>
                <a:spcPts val="1333"/>
              </a:spcBef>
              <a:spcAft>
                <a:spcPts val="0"/>
              </a:spcAft>
              <a:buSzPts val="1800"/>
              <a:buChar char="●"/>
              <a:defRPr sz="2400"/>
            </a:lvl4pPr>
            <a:lvl5pPr marL="3047924" lvl="4" indent="-457189" rtl="0">
              <a:spcBef>
                <a:spcPts val="1333"/>
              </a:spcBef>
              <a:spcAft>
                <a:spcPts val="0"/>
              </a:spcAft>
              <a:buSzPts val="1800"/>
              <a:buChar char="○"/>
              <a:defRPr sz="2400"/>
            </a:lvl5pPr>
            <a:lvl6pPr marL="3657509" lvl="5" indent="-457189" rtl="0">
              <a:spcBef>
                <a:spcPts val="1333"/>
              </a:spcBef>
              <a:spcAft>
                <a:spcPts val="0"/>
              </a:spcAft>
              <a:buSzPts val="1800"/>
              <a:buChar char="■"/>
              <a:defRPr sz="2400"/>
            </a:lvl6pPr>
            <a:lvl7pPr marL="4267093" lvl="6" indent="-457189" rtl="0">
              <a:spcBef>
                <a:spcPts val="1333"/>
              </a:spcBef>
              <a:spcAft>
                <a:spcPts val="0"/>
              </a:spcAft>
              <a:buSzPts val="1800"/>
              <a:buChar char="●"/>
              <a:defRPr sz="2400"/>
            </a:lvl7pPr>
            <a:lvl8pPr marL="4876678" lvl="7" indent="-457189" rtl="0">
              <a:spcBef>
                <a:spcPts val="1333"/>
              </a:spcBef>
              <a:spcAft>
                <a:spcPts val="0"/>
              </a:spcAft>
              <a:buSzPts val="1800"/>
              <a:buChar char="○"/>
              <a:defRPr sz="2400"/>
            </a:lvl8pPr>
            <a:lvl9pPr marL="5486263" lvl="8" indent="-457189" rtl="0">
              <a:spcBef>
                <a:spcPts val="1333"/>
              </a:spcBef>
              <a:spcAft>
                <a:spcPts val="1333"/>
              </a:spcAft>
              <a:buSzPts val="1800"/>
              <a:buChar char="■"/>
              <a:defRPr sz="2400"/>
            </a:lvl9pPr>
          </a:lstStyle>
          <a:p>
            <a:pPr lvl="0"/>
            <a:r>
              <a:rPr lang="en-US" smtClean="0"/>
              <a:t>Edit Master text styles</a:t>
            </a:r>
          </a:p>
        </p:txBody>
      </p:sp>
      <p:sp>
        <p:nvSpPr>
          <p:cNvPr id="62" name="Google Shape;62;p7"/>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17EDFEF9-7B3D-4E8C-A832-2E8141625A84}" type="slidenum">
              <a:rPr lang="en-US" smtClean="0"/>
              <a:t>‹#›</a:t>
            </a:fld>
            <a:endParaRPr lang="en-US"/>
          </a:p>
        </p:txBody>
      </p:sp>
    </p:spTree>
    <p:extLst>
      <p:ext uri="{BB962C8B-B14F-4D97-AF65-F5344CB8AC3E}">
        <p14:creationId xmlns:p14="http://schemas.microsoft.com/office/powerpoint/2010/main" val="4897397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3"/>
        <p:cNvGrpSpPr/>
        <p:nvPr/>
      </p:nvGrpSpPr>
      <p:grpSpPr>
        <a:xfrm>
          <a:off x="0" y="0"/>
          <a:ext cx="0" cy="0"/>
          <a:chOff x="0" y="0"/>
          <a:chExt cx="0" cy="0"/>
        </a:xfrm>
      </p:grpSpPr>
      <p:grpSp>
        <p:nvGrpSpPr>
          <p:cNvPr id="64" name="Google Shape;64;p8"/>
          <p:cNvGrpSpPr/>
          <p:nvPr/>
        </p:nvGrpSpPr>
        <p:grpSpPr>
          <a:xfrm>
            <a:off x="-7" y="-5"/>
            <a:ext cx="5176144" cy="2988452"/>
            <a:chOff x="-5" y="-4"/>
            <a:chExt cx="3882108" cy="2241339"/>
          </a:xfrm>
        </p:grpSpPr>
        <p:sp>
          <p:nvSpPr>
            <p:cNvPr id="65" name="Google Shape;65;p8"/>
            <p:cNvSpPr/>
            <p:nvPr/>
          </p:nvSpPr>
          <p:spPr>
            <a:xfrm>
              <a:off x="-5" y="-4"/>
              <a:ext cx="3882108" cy="2241339"/>
            </a:xfrm>
            <a:custGeom>
              <a:avLst/>
              <a:gdLst/>
              <a:ahLst/>
              <a:cxnLst/>
              <a:rect l="l" t="t" r="r" b="b"/>
              <a:pathLst>
                <a:path w="2575196" h="1486792" extrusionOk="0">
                  <a:moveTo>
                    <a:pt x="0" y="0"/>
                  </a:moveTo>
                  <a:lnTo>
                    <a:pt x="0" y="1486792"/>
                  </a:lnTo>
                  <a:lnTo>
                    <a:pt x="2575197" y="0"/>
                  </a:lnTo>
                  <a:lnTo>
                    <a:pt x="0" y="0"/>
                  </a:lnTo>
                  <a:close/>
                </a:path>
              </a:pathLst>
            </a:custGeom>
            <a:gradFill>
              <a:gsLst>
                <a:gs pos="0">
                  <a:schemeClr val="accent4"/>
                </a:gs>
                <a:gs pos="27000">
                  <a:schemeClr val="accent3"/>
                </a:gs>
                <a:gs pos="84000">
                  <a:schemeClr val="accent2"/>
                </a:gs>
                <a:gs pos="100000">
                  <a:schemeClr val="accent2"/>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6" name="Google Shape;66;p8"/>
            <p:cNvSpPr/>
            <p:nvPr/>
          </p:nvSpPr>
          <p:spPr>
            <a:xfrm>
              <a:off x="-5" y="-4"/>
              <a:ext cx="3767261" cy="2205056"/>
            </a:xfrm>
            <a:custGeom>
              <a:avLst/>
              <a:gdLst/>
              <a:ahLst/>
              <a:cxnLst/>
              <a:rect l="l" t="t" r="r" b="b"/>
              <a:pathLst>
                <a:path w="2499012" h="1462724" extrusionOk="0">
                  <a:moveTo>
                    <a:pt x="951608" y="223467"/>
                  </a:moveTo>
                  <a:cubicBezTo>
                    <a:pt x="964432" y="226086"/>
                    <a:pt x="976939" y="217818"/>
                    <a:pt x="979561" y="204999"/>
                  </a:cubicBezTo>
                  <a:cubicBezTo>
                    <a:pt x="979561" y="204996"/>
                    <a:pt x="979561" y="204993"/>
                    <a:pt x="979561" y="204990"/>
                  </a:cubicBezTo>
                  <a:lnTo>
                    <a:pt x="1072011" y="204990"/>
                  </a:lnTo>
                  <a:lnTo>
                    <a:pt x="1147817" y="129185"/>
                  </a:lnTo>
                  <a:lnTo>
                    <a:pt x="1160451" y="129185"/>
                  </a:lnTo>
                  <a:cubicBezTo>
                    <a:pt x="1163073" y="142004"/>
                    <a:pt x="1175580" y="150274"/>
                    <a:pt x="1188404" y="147657"/>
                  </a:cubicBezTo>
                  <a:cubicBezTo>
                    <a:pt x="1201228" y="145041"/>
                    <a:pt x="1209503" y="132528"/>
                    <a:pt x="1206882" y="119709"/>
                  </a:cubicBezTo>
                  <a:cubicBezTo>
                    <a:pt x="1204260" y="106890"/>
                    <a:pt x="1191752" y="98620"/>
                    <a:pt x="1178929" y="101236"/>
                  </a:cubicBezTo>
                  <a:cubicBezTo>
                    <a:pt x="1169611" y="103135"/>
                    <a:pt x="1162346" y="110406"/>
                    <a:pt x="1160451" y="119709"/>
                  </a:cubicBezTo>
                  <a:lnTo>
                    <a:pt x="1143837" y="119709"/>
                  </a:lnTo>
                  <a:lnTo>
                    <a:pt x="1103123" y="160454"/>
                  </a:lnTo>
                  <a:lnTo>
                    <a:pt x="1103123" y="160454"/>
                  </a:lnTo>
                  <a:lnTo>
                    <a:pt x="1068126" y="195514"/>
                  </a:lnTo>
                  <a:lnTo>
                    <a:pt x="979687" y="195514"/>
                  </a:lnTo>
                  <a:cubicBezTo>
                    <a:pt x="977066" y="182696"/>
                    <a:pt x="964557" y="174429"/>
                    <a:pt x="951734" y="177049"/>
                  </a:cubicBezTo>
                  <a:cubicBezTo>
                    <a:pt x="938910" y="179669"/>
                    <a:pt x="930635" y="192184"/>
                    <a:pt x="933256" y="205002"/>
                  </a:cubicBezTo>
                  <a:cubicBezTo>
                    <a:pt x="935184" y="214300"/>
                    <a:pt x="942448" y="221567"/>
                    <a:pt x="951734" y="223467"/>
                  </a:cubicBezTo>
                  <a:close/>
                  <a:moveTo>
                    <a:pt x="1183761" y="110233"/>
                  </a:moveTo>
                  <a:cubicBezTo>
                    <a:pt x="1191626" y="110233"/>
                    <a:pt x="1197975" y="116597"/>
                    <a:pt x="1197975" y="124447"/>
                  </a:cubicBezTo>
                  <a:cubicBezTo>
                    <a:pt x="1197975" y="132297"/>
                    <a:pt x="1191626" y="138660"/>
                    <a:pt x="1183761" y="138660"/>
                  </a:cubicBezTo>
                  <a:cubicBezTo>
                    <a:pt x="1175896" y="138660"/>
                    <a:pt x="1169548" y="132297"/>
                    <a:pt x="1169548" y="124447"/>
                  </a:cubicBezTo>
                  <a:cubicBezTo>
                    <a:pt x="1169516" y="116614"/>
                    <a:pt x="1175865" y="110251"/>
                    <a:pt x="1183698" y="110233"/>
                  </a:cubicBezTo>
                  <a:cubicBezTo>
                    <a:pt x="1183730" y="110233"/>
                    <a:pt x="1183730" y="110233"/>
                    <a:pt x="1183761" y="110233"/>
                  </a:cubicBezTo>
                  <a:close/>
                  <a:moveTo>
                    <a:pt x="956346" y="186039"/>
                  </a:moveTo>
                  <a:cubicBezTo>
                    <a:pt x="964210" y="186039"/>
                    <a:pt x="970559" y="192402"/>
                    <a:pt x="970559" y="200252"/>
                  </a:cubicBezTo>
                  <a:cubicBezTo>
                    <a:pt x="970559" y="208102"/>
                    <a:pt x="964210" y="214465"/>
                    <a:pt x="956346" y="214465"/>
                  </a:cubicBezTo>
                  <a:cubicBezTo>
                    <a:pt x="948481" y="214465"/>
                    <a:pt x="942132" y="208102"/>
                    <a:pt x="942132" y="200252"/>
                  </a:cubicBezTo>
                  <a:cubicBezTo>
                    <a:pt x="942101" y="192419"/>
                    <a:pt x="948449" y="186056"/>
                    <a:pt x="956282" y="186039"/>
                  </a:cubicBezTo>
                  <a:cubicBezTo>
                    <a:pt x="956314" y="186039"/>
                    <a:pt x="956314" y="186039"/>
                    <a:pt x="956346" y="186039"/>
                  </a:cubicBezTo>
                  <a:close/>
                  <a:moveTo>
                    <a:pt x="2098161" y="25426"/>
                  </a:moveTo>
                  <a:cubicBezTo>
                    <a:pt x="2085337" y="22810"/>
                    <a:pt x="2072830" y="31082"/>
                    <a:pt x="2070208" y="43904"/>
                  </a:cubicBezTo>
                  <a:cubicBezTo>
                    <a:pt x="2067587" y="56725"/>
                    <a:pt x="2075862" y="69240"/>
                    <a:pt x="2088686" y="71857"/>
                  </a:cubicBezTo>
                  <a:lnTo>
                    <a:pt x="2088686" y="271319"/>
                  </a:lnTo>
                  <a:lnTo>
                    <a:pt x="1903910" y="271319"/>
                  </a:lnTo>
                  <a:lnTo>
                    <a:pt x="1752300" y="422930"/>
                  </a:lnTo>
                  <a:lnTo>
                    <a:pt x="1661807" y="422930"/>
                  </a:lnTo>
                  <a:cubicBezTo>
                    <a:pt x="1659186" y="410112"/>
                    <a:pt x="1646678" y="401840"/>
                    <a:pt x="1633854" y="404459"/>
                  </a:cubicBezTo>
                  <a:cubicBezTo>
                    <a:pt x="1621031" y="407074"/>
                    <a:pt x="1612756" y="419588"/>
                    <a:pt x="1615377" y="432405"/>
                  </a:cubicBezTo>
                  <a:cubicBezTo>
                    <a:pt x="1617999" y="445223"/>
                    <a:pt x="1630506" y="453495"/>
                    <a:pt x="1643330" y="450877"/>
                  </a:cubicBezTo>
                  <a:cubicBezTo>
                    <a:pt x="1652648" y="448978"/>
                    <a:pt x="1659913" y="441707"/>
                    <a:pt x="1661807" y="432405"/>
                  </a:cubicBezTo>
                  <a:lnTo>
                    <a:pt x="1756153" y="432405"/>
                  </a:lnTo>
                  <a:lnTo>
                    <a:pt x="1907764" y="280795"/>
                  </a:lnTo>
                  <a:lnTo>
                    <a:pt x="2088780" y="280795"/>
                  </a:lnTo>
                  <a:lnTo>
                    <a:pt x="2098256" y="275425"/>
                  </a:lnTo>
                  <a:lnTo>
                    <a:pt x="2098256" y="71857"/>
                  </a:lnTo>
                  <a:cubicBezTo>
                    <a:pt x="2111080" y="69253"/>
                    <a:pt x="2119355" y="56749"/>
                    <a:pt x="2116765" y="43928"/>
                  </a:cubicBezTo>
                  <a:cubicBezTo>
                    <a:pt x="2114870" y="34605"/>
                    <a:pt x="2107574" y="27319"/>
                    <a:pt x="2098256" y="25426"/>
                  </a:cubicBezTo>
                  <a:close/>
                  <a:moveTo>
                    <a:pt x="1638592" y="441881"/>
                  </a:moveTo>
                  <a:cubicBezTo>
                    <a:pt x="1630728" y="441881"/>
                    <a:pt x="1624379" y="435517"/>
                    <a:pt x="1624379" y="427668"/>
                  </a:cubicBezTo>
                  <a:cubicBezTo>
                    <a:pt x="1624379" y="419819"/>
                    <a:pt x="1630728" y="413454"/>
                    <a:pt x="1638592" y="413454"/>
                  </a:cubicBezTo>
                  <a:cubicBezTo>
                    <a:pt x="1646457" y="413454"/>
                    <a:pt x="1652806" y="419819"/>
                    <a:pt x="1652806" y="427668"/>
                  </a:cubicBezTo>
                  <a:cubicBezTo>
                    <a:pt x="1652806" y="435517"/>
                    <a:pt x="1646457" y="441881"/>
                    <a:pt x="1638592" y="441881"/>
                  </a:cubicBezTo>
                  <a:close/>
                  <a:moveTo>
                    <a:pt x="2093423" y="62855"/>
                  </a:moveTo>
                  <a:cubicBezTo>
                    <a:pt x="2085559" y="62855"/>
                    <a:pt x="2079210" y="56492"/>
                    <a:pt x="2079210" y="48642"/>
                  </a:cubicBezTo>
                  <a:cubicBezTo>
                    <a:pt x="2079210" y="40792"/>
                    <a:pt x="2085559" y="34428"/>
                    <a:pt x="2093423" y="34428"/>
                  </a:cubicBezTo>
                  <a:cubicBezTo>
                    <a:pt x="2101288" y="34428"/>
                    <a:pt x="2107637" y="40792"/>
                    <a:pt x="2107637" y="48642"/>
                  </a:cubicBezTo>
                  <a:cubicBezTo>
                    <a:pt x="2107637" y="56492"/>
                    <a:pt x="2101288" y="62855"/>
                    <a:pt x="2093423" y="62855"/>
                  </a:cubicBezTo>
                  <a:close/>
                  <a:moveTo>
                    <a:pt x="1330634" y="147662"/>
                  </a:moveTo>
                  <a:cubicBezTo>
                    <a:pt x="1343458" y="150281"/>
                    <a:pt x="1355965" y="142012"/>
                    <a:pt x="1358586" y="129194"/>
                  </a:cubicBezTo>
                  <a:cubicBezTo>
                    <a:pt x="1358586" y="129191"/>
                    <a:pt x="1358586" y="129188"/>
                    <a:pt x="1358586" y="129185"/>
                  </a:cubicBezTo>
                  <a:lnTo>
                    <a:pt x="1491720" y="129185"/>
                  </a:lnTo>
                  <a:lnTo>
                    <a:pt x="1491720" y="0"/>
                  </a:lnTo>
                  <a:lnTo>
                    <a:pt x="1482244" y="0"/>
                  </a:lnTo>
                  <a:lnTo>
                    <a:pt x="1482244" y="119709"/>
                  </a:lnTo>
                  <a:lnTo>
                    <a:pt x="1358586" y="119709"/>
                  </a:lnTo>
                  <a:cubicBezTo>
                    <a:pt x="1355965" y="106891"/>
                    <a:pt x="1343458" y="98624"/>
                    <a:pt x="1330634" y="101244"/>
                  </a:cubicBezTo>
                  <a:cubicBezTo>
                    <a:pt x="1317810" y="103864"/>
                    <a:pt x="1309535" y="116379"/>
                    <a:pt x="1312156" y="129197"/>
                  </a:cubicBezTo>
                  <a:cubicBezTo>
                    <a:pt x="1314083" y="138495"/>
                    <a:pt x="1321348" y="145762"/>
                    <a:pt x="1330634" y="147662"/>
                  </a:cubicBezTo>
                  <a:close/>
                  <a:moveTo>
                    <a:pt x="1335372" y="110233"/>
                  </a:moveTo>
                  <a:cubicBezTo>
                    <a:pt x="1343236" y="110233"/>
                    <a:pt x="1349585" y="116597"/>
                    <a:pt x="1349585" y="124447"/>
                  </a:cubicBezTo>
                  <a:cubicBezTo>
                    <a:pt x="1349585" y="132297"/>
                    <a:pt x="1343236" y="138660"/>
                    <a:pt x="1335372" y="138660"/>
                  </a:cubicBezTo>
                  <a:cubicBezTo>
                    <a:pt x="1327507" y="138660"/>
                    <a:pt x="1321158" y="132297"/>
                    <a:pt x="1321158" y="124447"/>
                  </a:cubicBezTo>
                  <a:cubicBezTo>
                    <a:pt x="1321127" y="116614"/>
                    <a:pt x="1327475" y="110251"/>
                    <a:pt x="1335308" y="110233"/>
                  </a:cubicBezTo>
                  <a:cubicBezTo>
                    <a:pt x="1335340" y="110233"/>
                    <a:pt x="1335340" y="110233"/>
                    <a:pt x="1335372" y="110233"/>
                  </a:cubicBezTo>
                  <a:close/>
                  <a:moveTo>
                    <a:pt x="1188499" y="0"/>
                  </a:moveTo>
                  <a:lnTo>
                    <a:pt x="1179023" y="0"/>
                  </a:lnTo>
                  <a:lnTo>
                    <a:pt x="1179023" y="43904"/>
                  </a:lnTo>
                  <a:lnTo>
                    <a:pt x="1036889" y="43904"/>
                  </a:lnTo>
                  <a:lnTo>
                    <a:pt x="1036889" y="0"/>
                  </a:lnTo>
                  <a:lnTo>
                    <a:pt x="1027413" y="0"/>
                  </a:lnTo>
                  <a:lnTo>
                    <a:pt x="1027413" y="53379"/>
                  </a:lnTo>
                  <a:lnTo>
                    <a:pt x="1188499" y="53379"/>
                  </a:lnTo>
                  <a:close/>
                  <a:moveTo>
                    <a:pt x="2173966" y="25426"/>
                  </a:moveTo>
                  <a:cubicBezTo>
                    <a:pt x="2161143" y="22810"/>
                    <a:pt x="2148635" y="31082"/>
                    <a:pt x="2146013" y="43904"/>
                  </a:cubicBezTo>
                  <a:cubicBezTo>
                    <a:pt x="2143392" y="56725"/>
                    <a:pt x="2151667" y="69240"/>
                    <a:pt x="2164491" y="71857"/>
                  </a:cubicBezTo>
                  <a:lnTo>
                    <a:pt x="2164491" y="237112"/>
                  </a:lnTo>
                  <a:lnTo>
                    <a:pt x="2173966" y="231648"/>
                  </a:lnTo>
                  <a:lnTo>
                    <a:pt x="2173966" y="71857"/>
                  </a:lnTo>
                  <a:cubicBezTo>
                    <a:pt x="2186790" y="69253"/>
                    <a:pt x="2195065" y="56749"/>
                    <a:pt x="2192475" y="43928"/>
                  </a:cubicBezTo>
                  <a:cubicBezTo>
                    <a:pt x="2190580" y="34605"/>
                    <a:pt x="2183284" y="27319"/>
                    <a:pt x="2173966" y="25426"/>
                  </a:cubicBezTo>
                  <a:close/>
                  <a:moveTo>
                    <a:pt x="2169229" y="62855"/>
                  </a:moveTo>
                  <a:cubicBezTo>
                    <a:pt x="2161364" y="62855"/>
                    <a:pt x="2155015" y="56492"/>
                    <a:pt x="2155015" y="48642"/>
                  </a:cubicBezTo>
                  <a:cubicBezTo>
                    <a:pt x="2155015" y="40792"/>
                    <a:pt x="2161364" y="34428"/>
                    <a:pt x="2169229" y="34428"/>
                  </a:cubicBezTo>
                  <a:cubicBezTo>
                    <a:pt x="2177093" y="34428"/>
                    <a:pt x="2183442" y="40792"/>
                    <a:pt x="2183442" y="48642"/>
                  </a:cubicBezTo>
                  <a:cubicBezTo>
                    <a:pt x="2183442" y="56492"/>
                    <a:pt x="2177093" y="62855"/>
                    <a:pt x="2169229" y="62855"/>
                  </a:cubicBezTo>
                  <a:close/>
                  <a:moveTo>
                    <a:pt x="1027413" y="147662"/>
                  </a:moveTo>
                  <a:cubicBezTo>
                    <a:pt x="1040237" y="150276"/>
                    <a:pt x="1052745" y="142002"/>
                    <a:pt x="1055366" y="129183"/>
                  </a:cubicBezTo>
                  <a:cubicBezTo>
                    <a:pt x="1057956" y="116363"/>
                    <a:pt x="1049713" y="103852"/>
                    <a:pt x="1036889" y="101239"/>
                  </a:cubicBezTo>
                  <a:cubicBezTo>
                    <a:pt x="1024065" y="98626"/>
                    <a:pt x="1011557" y="106894"/>
                    <a:pt x="1008935" y="119709"/>
                  </a:cubicBezTo>
                  <a:lnTo>
                    <a:pt x="961083" y="119709"/>
                  </a:lnTo>
                  <a:lnTo>
                    <a:pt x="961083" y="0"/>
                  </a:lnTo>
                  <a:lnTo>
                    <a:pt x="951608" y="0"/>
                  </a:lnTo>
                  <a:lnTo>
                    <a:pt x="951608" y="129185"/>
                  </a:lnTo>
                  <a:lnTo>
                    <a:pt x="1008935" y="129185"/>
                  </a:lnTo>
                  <a:cubicBezTo>
                    <a:pt x="1010831" y="138491"/>
                    <a:pt x="1018095" y="145764"/>
                    <a:pt x="1027413" y="147662"/>
                  </a:cubicBezTo>
                  <a:close/>
                  <a:moveTo>
                    <a:pt x="1032151" y="110233"/>
                  </a:moveTo>
                  <a:cubicBezTo>
                    <a:pt x="1040016" y="110233"/>
                    <a:pt x="1046364" y="116597"/>
                    <a:pt x="1046364" y="124447"/>
                  </a:cubicBezTo>
                  <a:cubicBezTo>
                    <a:pt x="1046364" y="132297"/>
                    <a:pt x="1040016" y="138660"/>
                    <a:pt x="1032151" y="138660"/>
                  </a:cubicBezTo>
                  <a:cubicBezTo>
                    <a:pt x="1024286" y="138660"/>
                    <a:pt x="1017937" y="132297"/>
                    <a:pt x="1017937" y="124447"/>
                  </a:cubicBezTo>
                  <a:cubicBezTo>
                    <a:pt x="1017906" y="116614"/>
                    <a:pt x="1024254" y="110251"/>
                    <a:pt x="1032088" y="110233"/>
                  </a:cubicBezTo>
                  <a:cubicBezTo>
                    <a:pt x="1032119" y="110233"/>
                    <a:pt x="1032119" y="110233"/>
                    <a:pt x="1032151" y="110233"/>
                  </a:cubicBezTo>
                  <a:close/>
                  <a:moveTo>
                    <a:pt x="1691182" y="498735"/>
                  </a:moveTo>
                  <a:lnTo>
                    <a:pt x="1633854" y="498735"/>
                  </a:lnTo>
                  <a:lnTo>
                    <a:pt x="1633854" y="543492"/>
                  </a:lnTo>
                  <a:lnTo>
                    <a:pt x="1643330" y="537996"/>
                  </a:lnTo>
                  <a:lnTo>
                    <a:pt x="1643330" y="508211"/>
                  </a:lnTo>
                  <a:lnTo>
                    <a:pt x="1691182" y="508211"/>
                  </a:lnTo>
                  <a:cubicBezTo>
                    <a:pt x="1691182" y="508842"/>
                    <a:pt x="1691530" y="509442"/>
                    <a:pt x="1691719" y="510074"/>
                  </a:cubicBezTo>
                  <a:lnTo>
                    <a:pt x="1700342" y="505084"/>
                  </a:lnTo>
                  <a:cubicBezTo>
                    <a:pt x="1700310" y="504547"/>
                    <a:pt x="1700310" y="504010"/>
                    <a:pt x="1700342" y="503473"/>
                  </a:cubicBezTo>
                  <a:cubicBezTo>
                    <a:pt x="1700310" y="495658"/>
                    <a:pt x="1706596" y="489288"/>
                    <a:pt x="1714398" y="489243"/>
                  </a:cubicBezTo>
                  <a:cubicBezTo>
                    <a:pt x="1717524" y="489225"/>
                    <a:pt x="1720557" y="490232"/>
                    <a:pt x="1723020" y="492102"/>
                  </a:cubicBezTo>
                  <a:lnTo>
                    <a:pt x="1731675" y="487111"/>
                  </a:lnTo>
                  <a:cubicBezTo>
                    <a:pt x="1722641" y="477655"/>
                    <a:pt x="1707638" y="477314"/>
                    <a:pt x="1698194" y="486353"/>
                  </a:cubicBezTo>
                  <a:cubicBezTo>
                    <a:pt x="1694688" y="489689"/>
                    <a:pt x="1692319" y="494007"/>
                    <a:pt x="1691340" y="498735"/>
                  </a:cubicBezTo>
                  <a:close/>
                  <a:moveTo>
                    <a:pt x="1882085" y="400157"/>
                  </a:moveTo>
                  <a:lnTo>
                    <a:pt x="1913671" y="381900"/>
                  </a:lnTo>
                  <a:lnTo>
                    <a:pt x="1938939" y="356632"/>
                  </a:lnTo>
                  <a:lnTo>
                    <a:pt x="1957448" y="356632"/>
                  </a:lnTo>
                  <a:lnTo>
                    <a:pt x="1973872" y="347156"/>
                  </a:lnTo>
                  <a:lnTo>
                    <a:pt x="1935053" y="347156"/>
                  </a:lnTo>
                  <a:close/>
                  <a:moveTo>
                    <a:pt x="799997" y="71857"/>
                  </a:moveTo>
                  <a:lnTo>
                    <a:pt x="799997" y="356600"/>
                  </a:lnTo>
                  <a:lnTo>
                    <a:pt x="1160546" y="356600"/>
                  </a:lnTo>
                  <a:cubicBezTo>
                    <a:pt x="1163167" y="369418"/>
                    <a:pt x="1175675" y="377690"/>
                    <a:pt x="1188499" y="375071"/>
                  </a:cubicBezTo>
                  <a:cubicBezTo>
                    <a:pt x="1201323" y="372456"/>
                    <a:pt x="1209598" y="359942"/>
                    <a:pt x="1206976" y="347125"/>
                  </a:cubicBezTo>
                  <a:cubicBezTo>
                    <a:pt x="1204355" y="334307"/>
                    <a:pt x="1191847" y="326035"/>
                    <a:pt x="1179023" y="328653"/>
                  </a:cubicBezTo>
                  <a:cubicBezTo>
                    <a:pt x="1169706" y="330552"/>
                    <a:pt x="1162441" y="337823"/>
                    <a:pt x="1160546" y="347125"/>
                  </a:cubicBezTo>
                  <a:lnTo>
                    <a:pt x="809473" y="347125"/>
                  </a:lnTo>
                  <a:lnTo>
                    <a:pt x="809473" y="71857"/>
                  </a:lnTo>
                  <a:cubicBezTo>
                    <a:pt x="822297" y="69240"/>
                    <a:pt x="830572" y="56728"/>
                    <a:pt x="827950" y="43909"/>
                  </a:cubicBezTo>
                  <a:cubicBezTo>
                    <a:pt x="825329" y="31090"/>
                    <a:pt x="812821" y="22819"/>
                    <a:pt x="799997" y="25436"/>
                  </a:cubicBezTo>
                  <a:cubicBezTo>
                    <a:pt x="787174" y="28053"/>
                    <a:pt x="778899" y="40566"/>
                    <a:pt x="781520" y="53384"/>
                  </a:cubicBezTo>
                  <a:cubicBezTo>
                    <a:pt x="783415" y="62687"/>
                    <a:pt x="790680" y="69958"/>
                    <a:pt x="799997" y="71857"/>
                  </a:cubicBezTo>
                  <a:close/>
                  <a:moveTo>
                    <a:pt x="1183761" y="337649"/>
                  </a:moveTo>
                  <a:cubicBezTo>
                    <a:pt x="1191626" y="337649"/>
                    <a:pt x="1197975" y="344013"/>
                    <a:pt x="1197975" y="351862"/>
                  </a:cubicBezTo>
                  <a:cubicBezTo>
                    <a:pt x="1197975" y="359711"/>
                    <a:pt x="1191626" y="366076"/>
                    <a:pt x="1183761" y="366076"/>
                  </a:cubicBezTo>
                  <a:cubicBezTo>
                    <a:pt x="1175896" y="366076"/>
                    <a:pt x="1169548" y="359711"/>
                    <a:pt x="1169548" y="351862"/>
                  </a:cubicBezTo>
                  <a:cubicBezTo>
                    <a:pt x="1169516" y="344029"/>
                    <a:pt x="1175865" y="337668"/>
                    <a:pt x="1183698" y="337649"/>
                  </a:cubicBezTo>
                  <a:cubicBezTo>
                    <a:pt x="1183730" y="337649"/>
                    <a:pt x="1183730" y="337649"/>
                    <a:pt x="1183761" y="337649"/>
                  </a:cubicBezTo>
                  <a:close/>
                  <a:moveTo>
                    <a:pt x="804735" y="34428"/>
                  </a:moveTo>
                  <a:cubicBezTo>
                    <a:pt x="812600" y="34428"/>
                    <a:pt x="818949" y="40792"/>
                    <a:pt x="818949" y="48642"/>
                  </a:cubicBezTo>
                  <a:cubicBezTo>
                    <a:pt x="818949" y="56492"/>
                    <a:pt x="812600" y="62855"/>
                    <a:pt x="804735" y="62855"/>
                  </a:cubicBezTo>
                  <a:cubicBezTo>
                    <a:pt x="796871" y="62855"/>
                    <a:pt x="790522" y="56492"/>
                    <a:pt x="790522" y="48642"/>
                  </a:cubicBezTo>
                  <a:cubicBezTo>
                    <a:pt x="790490" y="40809"/>
                    <a:pt x="796839" y="34446"/>
                    <a:pt x="804672" y="34428"/>
                  </a:cubicBezTo>
                  <a:cubicBezTo>
                    <a:pt x="804704" y="34428"/>
                    <a:pt x="804704" y="34428"/>
                    <a:pt x="804735" y="34428"/>
                  </a:cubicBezTo>
                  <a:close/>
                  <a:moveTo>
                    <a:pt x="127226" y="918506"/>
                  </a:moveTo>
                  <a:lnTo>
                    <a:pt x="0" y="791280"/>
                  </a:lnTo>
                  <a:lnTo>
                    <a:pt x="0" y="804546"/>
                  </a:lnTo>
                  <a:lnTo>
                    <a:pt x="117751" y="922296"/>
                  </a:lnTo>
                  <a:lnTo>
                    <a:pt x="117751" y="1190457"/>
                  </a:lnTo>
                  <a:lnTo>
                    <a:pt x="513264" y="1190457"/>
                  </a:lnTo>
                  <a:lnTo>
                    <a:pt x="529689" y="1180982"/>
                  </a:lnTo>
                  <a:lnTo>
                    <a:pt x="127226" y="1180982"/>
                  </a:lnTo>
                  <a:close/>
                  <a:moveTo>
                    <a:pt x="875803" y="72015"/>
                  </a:moveTo>
                  <a:cubicBezTo>
                    <a:pt x="888627" y="74631"/>
                    <a:pt x="901134" y="66359"/>
                    <a:pt x="903755" y="53537"/>
                  </a:cubicBezTo>
                  <a:cubicBezTo>
                    <a:pt x="906377" y="40716"/>
                    <a:pt x="898102" y="28201"/>
                    <a:pt x="885278" y="25584"/>
                  </a:cubicBezTo>
                  <a:lnTo>
                    <a:pt x="885278" y="0"/>
                  </a:lnTo>
                  <a:lnTo>
                    <a:pt x="875803" y="0"/>
                  </a:lnTo>
                  <a:lnTo>
                    <a:pt x="875803" y="25426"/>
                  </a:lnTo>
                  <a:cubicBezTo>
                    <a:pt x="862979" y="28030"/>
                    <a:pt x="854704" y="40534"/>
                    <a:pt x="857293" y="53356"/>
                  </a:cubicBezTo>
                  <a:cubicBezTo>
                    <a:pt x="859189" y="62678"/>
                    <a:pt x="866485" y="69964"/>
                    <a:pt x="875803" y="71857"/>
                  </a:cubicBezTo>
                  <a:close/>
                  <a:moveTo>
                    <a:pt x="880540" y="34586"/>
                  </a:moveTo>
                  <a:cubicBezTo>
                    <a:pt x="888405" y="34586"/>
                    <a:pt x="894754" y="40950"/>
                    <a:pt x="894754" y="48800"/>
                  </a:cubicBezTo>
                  <a:cubicBezTo>
                    <a:pt x="894754" y="56650"/>
                    <a:pt x="888405" y="63013"/>
                    <a:pt x="880540" y="63013"/>
                  </a:cubicBezTo>
                  <a:cubicBezTo>
                    <a:pt x="872676" y="63013"/>
                    <a:pt x="866327" y="56650"/>
                    <a:pt x="866327" y="48800"/>
                  </a:cubicBezTo>
                  <a:cubicBezTo>
                    <a:pt x="866232" y="40968"/>
                    <a:pt x="872486" y="34534"/>
                    <a:pt x="880319" y="34429"/>
                  </a:cubicBezTo>
                  <a:cubicBezTo>
                    <a:pt x="880382" y="34429"/>
                    <a:pt x="880477" y="34428"/>
                    <a:pt x="880540" y="34428"/>
                  </a:cubicBezTo>
                  <a:close/>
                  <a:moveTo>
                    <a:pt x="875803" y="147820"/>
                  </a:moveTo>
                  <a:lnTo>
                    <a:pt x="875803" y="280795"/>
                  </a:lnTo>
                  <a:lnTo>
                    <a:pt x="1147817" y="280795"/>
                  </a:lnTo>
                  <a:lnTo>
                    <a:pt x="1264304" y="164245"/>
                  </a:lnTo>
                  <a:lnTo>
                    <a:pt x="1264304" y="0"/>
                  </a:lnTo>
                  <a:lnTo>
                    <a:pt x="1254829" y="0"/>
                  </a:lnTo>
                  <a:lnTo>
                    <a:pt x="1254829" y="160391"/>
                  </a:lnTo>
                  <a:lnTo>
                    <a:pt x="1143932" y="271319"/>
                  </a:lnTo>
                  <a:lnTo>
                    <a:pt x="885278" y="271319"/>
                  </a:lnTo>
                  <a:lnTo>
                    <a:pt x="885278" y="147662"/>
                  </a:lnTo>
                  <a:cubicBezTo>
                    <a:pt x="898102" y="145046"/>
                    <a:pt x="906377" y="132533"/>
                    <a:pt x="903755" y="119714"/>
                  </a:cubicBezTo>
                  <a:cubicBezTo>
                    <a:pt x="901134" y="106895"/>
                    <a:pt x="888627" y="98624"/>
                    <a:pt x="875803" y="101241"/>
                  </a:cubicBezTo>
                  <a:cubicBezTo>
                    <a:pt x="862979" y="103858"/>
                    <a:pt x="854704" y="116371"/>
                    <a:pt x="857325" y="129189"/>
                  </a:cubicBezTo>
                  <a:cubicBezTo>
                    <a:pt x="859220" y="138493"/>
                    <a:pt x="866485" y="145763"/>
                    <a:pt x="875803" y="147662"/>
                  </a:cubicBezTo>
                  <a:close/>
                  <a:moveTo>
                    <a:pt x="880540" y="110391"/>
                  </a:moveTo>
                  <a:cubicBezTo>
                    <a:pt x="888405" y="110391"/>
                    <a:pt x="894754" y="116755"/>
                    <a:pt x="894754" y="124605"/>
                  </a:cubicBezTo>
                  <a:cubicBezTo>
                    <a:pt x="894754" y="132455"/>
                    <a:pt x="888405" y="138818"/>
                    <a:pt x="880540" y="138818"/>
                  </a:cubicBezTo>
                  <a:cubicBezTo>
                    <a:pt x="872676" y="138818"/>
                    <a:pt x="866327" y="132455"/>
                    <a:pt x="866327" y="124605"/>
                  </a:cubicBezTo>
                  <a:cubicBezTo>
                    <a:pt x="866232" y="116773"/>
                    <a:pt x="872486" y="110339"/>
                    <a:pt x="880319" y="110235"/>
                  </a:cubicBezTo>
                  <a:cubicBezTo>
                    <a:pt x="880382" y="110234"/>
                    <a:pt x="880477" y="110233"/>
                    <a:pt x="880540" y="110233"/>
                  </a:cubicBezTo>
                  <a:close/>
                  <a:moveTo>
                    <a:pt x="41946" y="1462724"/>
                  </a:moveTo>
                  <a:lnTo>
                    <a:pt x="51421" y="1457260"/>
                  </a:lnTo>
                  <a:lnTo>
                    <a:pt x="51421" y="1266262"/>
                  </a:lnTo>
                  <a:lnTo>
                    <a:pt x="381963" y="1266262"/>
                  </a:lnTo>
                  <a:lnTo>
                    <a:pt x="398387" y="1256787"/>
                  </a:lnTo>
                  <a:lnTo>
                    <a:pt x="41946" y="1256787"/>
                  </a:lnTo>
                  <a:close/>
                  <a:moveTo>
                    <a:pt x="1861270" y="72015"/>
                  </a:moveTo>
                  <a:lnTo>
                    <a:pt x="1861270" y="129185"/>
                  </a:lnTo>
                  <a:lnTo>
                    <a:pt x="1946551" y="129185"/>
                  </a:lnTo>
                  <a:lnTo>
                    <a:pt x="1946551" y="0"/>
                  </a:lnTo>
                  <a:lnTo>
                    <a:pt x="1937075" y="0"/>
                  </a:lnTo>
                  <a:lnTo>
                    <a:pt x="1937075" y="119709"/>
                  </a:lnTo>
                  <a:lnTo>
                    <a:pt x="1870746" y="119709"/>
                  </a:lnTo>
                  <a:lnTo>
                    <a:pt x="1870746" y="71857"/>
                  </a:lnTo>
                  <a:cubicBezTo>
                    <a:pt x="1883570" y="69240"/>
                    <a:pt x="1891845" y="56728"/>
                    <a:pt x="1889223" y="43909"/>
                  </a:cubicBezTo>
                  <a:cubicBezTo>
                    <a:pt x="1886602" y="31090"/>
                    <a:pt x="1874094" y="22819"/>
                    <a:pt x="1861270" y="25436"/>
                  </a:cubicBezTo>
                  <a:cubicBezTo>
                    <a:pt x="1848446" y="28053"/>
                    <a:pt x="1840171" y="40566"/>
                    <a:pt x="1842792" y="53384"/>
                  </a:cubicBezTo>
                  <a:cubicBezTo>
                    <a:pt x="1844688" y="62687"/>
                    <a:pt x="1851952" y="69958"/>
                    <a:pt x="1861270" y="71857"/>
                  </a:cubicBezTo>
                  <a:close/>
                  <a:moveTo>
                    <a:pt x="1866008" y="34586"/>
                  </a:moveTo>
                  <a:cubicBezTo>
                    <a:pt x="1873873" y="34586"/>
                    <a:pt x="1880221" y="40950"/>
                    <a:pt x="1880221" y="48800"/>
                  </a:cubicBezTo>
                  <a:cubicBezTo>
                    <a:pt x="1880221" y="56650"/>
                    <a:pt x="1873873" y="63013"/>
                    <a:pt x="1866008" y="63013"/>
                  </a:cubicBezTo>
                  <a:cubicBezTo>
                    <a:pt x="1858143" y="63013"/>
                    <a:pt x="1851794" y="56650"/>
                    <a:pt x="1851794" y="48800"/>
                  </a:cubicBezTo>
                  <a:cubicBezTo>
                    <a:pt x="1851700" y="40968"/>
                    <a:pt x="1857953" y="34534"/>
                    <a:pt x="1865787" y="34429"/>
                  </a:cubicBezTo>
                  <a:cubicBezTo>
                    <a:pt x="1865850" y="34429"/>
                    <a:pt x="1865945" y="34428"/>
                    <a:pt x="1866008" y="34428"/>
                  </a:cubicBezTo>
                  <a:close/>
                  <a:moveTo>
                    <a:pt x="1567525" y="404610"/>
                  </a:moveTo>
                  <a:cubicBezTo>
                    <a:pt x="1554701" y="401995"/>
                    <a:pt x="1542193" y="410267"/>
                    <a:pt x="1539571" y="423088"/>
                  </a:cubicBezTo>
                  <a:cubicBezTo>
                    <a:pt x="1536950" y="435908"/>
                    <a:pt x="1545225" y="448426"/>
                    <a:pt x="1558049" y="451041"/>
                  </a:cubicBezTo>
                  <a:lnTo>
                    <a:pt x="1558049" y="587395"/>
                  </a:lnTo>
                  <a:lnTo>
                    <a:pt x="1567525" y="581931"/>
                  </a:lnTo>
                  <a:lnTo>
                    <a:pt x="1567525" y="450883"/>
                  </a:lnTo>
                  <a:cubicBezTo>
                    <a:pt x="1580349" y="448280"/>
                    <a:pt x="1588624" y="435776"/>
                    <a:pt x="1586034" y="422955"/>
                  </a:cubicBezTo>
                  <a:cubicBezTo>
                    <a:pt x="1584139" y="413631"/>
                    <a:pt x="1576843" y="406344"/>
                    <a:pt x="1567525" y="404452"/>
                  </a:cubicBezTo>
                  <a:close/>
                  <a:moveTo>
                    <a:pt x="1562787" y="442039"/>
                  </a:moveTo>
                  <a:cubicBezTo>
                    <a:pt x="1554922" y="442039"/>
                    <a:pt x="1548574" y="435674"/>
                    <a:pt x="1548574" y="427825"/>
                  </a:cubicBezTo>
                  <a:cubicBezTo>
                    <a:pt x="1548574" y="419976"/>
                    <a:pt x="1554922" y="413612"/>
                    <a:pt x="1562787" y="413612"/>
                  </a:cubicBezTo>
                  <a:cubicBezTo>
                    <a:pt x="1570652" y="413612"/>
                    <a:pt x="1577001" y="419976"/>
                    <a:pt x="1577001" y="427825"/>
                  </a:cubicBezTo>
                  <a:cubicBezTo>
                    <a:pt x="1576906" y="435614"/>
                    <a:pt x="1570589" y="441881"/>
                    <a:pt x="1562787" y="441881"/>
                  </a:cubicBezTo>
                  <a:close/>
                  <a:moveTo>
                    <a:pt x="2477187" y="44062"/>
                  </a:moveTo>
                  <a:lnTo>
                    <a:pt x="2477187" y="0"/>
                  </a:lnTo>
                  <a:lnTo>
                    <a:pt x="2467712" y="0"/>
                  </a:lnTo>
                  <a:lnTo>
                    <a:pt x="2467712" y="53379"/>
                  </a:lnTo>
                  <a:lnTo>
                    <a:pt x="2482620" y="53379"/>
                  </a:lnTo>
                  <a:lnTo>
                    <a:pt x="2499012" y="43904"/>
                  </a:lnTo>
                  <a:close/>
                  <a:moveTo>
                    <a:pt x="2325577" y="25584"/>
                  </a:moveTo>
                  <a:lnTo>
                    <a:pt x="2325577" y="0"/>
                  </a:lnTo>
                  <a:lnTo>
                    <a:pt x="2316101" y="0"/>
                  </a:lnTo>
                  <a:lnTo>
                    <a:pt x="2316101" y="25426"/>
                  </a:lnTo>
                  <a:cubicBezTo>
                    <a:pt x="2303277" y="28043"/>
                    <a:pt x="2295002" y="40556"/>
                    <a:pt x="2297623" y="53375"/>
                  </a:cubicBezTo>
                  <a:cubicBezTo>
                    <a:pt x="2300245" y="66193"/>
                    <a:pt x="2312753" y="74464"/>
                    <a:pt x="2325577" y="71847"/>
                  </a:cubicBezTo>
                  <a:cubicBezTo>
                    <a:pt x="2338401" y="69231"/>
                    <a:pt x="2346676" y="56718"/>
                    <a:pt x="2344054" y="43899"/>
                  </a:cubicBezTo>
                  <a:cubicBezTo>
                    <a:pt x="2342159" y="34596"/>
                    <a:pt x="2334894" y="27325"/>
                    <a:pt x="2325577" y="25426"/>
                  </a:cubicBezTo>
                  <a:close/>
                  <a:moveTo>
                    <a:pt x="2320839" y="63013"/>
                  </a:moveTo>
                  <a:cubicBezTo>
                    <a:pt x="2312974" y="63013"/>
                    <a:pt x="2306626" y="56650"/>
                    <a:pt x="2306626" y="48800"/>
                  </a:cubicBezTo>
                  <a:cubicBezTo>
                    <a:pt x="2306626" y="40950"/>
                    <a:pt x="2312974" y="34586"/>
                    <a:pt x="2320839" y="34586"/>
                  </a:cubicBezTo>
                  <a:cubicBezTo>
                    <a:pt x="2328704" y="34586"/>
                    <a:pt x="2335052" y="40950"/>
                    <a:pt x="2335052" y="48800"/>
                  </a:cubicBezTo>
                  <a:cubicBezTo>
                    <a:pt x="2334958" y="56588"/>
                    <a:pt x="2328641" y="62856"/>
                    <a:pt x="2320839" y="62855"/>
                  </a:cubicBezTo>
                  <a:close/>
                  <a:moveTo>
                    <a:pt x="2391906" y="105969"/>
                  </a:moveTo>
                  <a:lnTo>
                    <a:pt x="2401382" y="100505"/>
                  </a:lnTo>
                  <a:lnTo>
                    <a:pt x="2401382" y="0"/>
                  </a:lnTo>
                  <a:lnTo>
                    <a:pt x="2391906" y="0"/>
                  </a:lnTo>
                  <a:close/>
                  <a:moveTo>
                    <a:pt x="733668" y="650503"/>
                  </a:moveTo>
                  <a:lnTo>
                    <a:pt x="524729" y="650503"/>
                  </a:lnTo>
                  <a:cubicBezTo>
                    <a:pt x="522108" y="637686"/>
                    <a:pt x="509601" y="629414"/>
                    <a:pt x="496777" y="632032"/>
                  </a:cubicBezTo>
                  <a:cubicBezTo>
                    <a:pt x="483953" y="634647"/>
                    <a:pt x="475678" y="647161"/>
                    <a:pt x="478299" y="659979"/>
                  </a:cubicBezTo>
                  <a:cubicBezTo>
                    <a:pt x="480921" y="672796"/>
                    <a:pt x="493428" y="681068"/>
                    <a:pt x="506252" y="678450"/>
                  </a:cubicBezTo>
                  <a:cubicBezTo>
                    <a:pt x="515570" y="676552"/>
                    <a:pt x="522835" y="669281"/>
                    <a:pt x="524729" y="659979"/>
                  </a:cubicBezTo>
                  <a:lnTo>
                    <a:pt x="724192" y="659979"/>
                  </a:lnTo>
                  <a:lnTo>
                    <a:pt x="724192" y="726308"/>
                  </a:lnTo>
                  <a:lnTo>
                    <a:pt x="648387" y="726308"/>
                  </a:lnTo>
                  <a:lnTo>
                    <a:pt x="648387" y="1105334"/>
                  </a:lnTo>
                  <a:lnTo>
                    <a:pt x="600535" y="1105334"/>
                  </a:lnTo>
                  <a:cubicBezTo>
                    <a:pt x="597914" y="1092517"/>
                    <a:pt x="585406" y="1084245"/>
                    <a:pt x="572582" y="1086863"/>
                  </a:cubicBezTo>
                  <a:cubicBezTo>
                    <a:pt x="559758" y="1089478"/>
                    <a:pt x="551483" y="1101993"/>
                    <a:pt x="554104" y="1114810"/>
                  </a:cubicBezTo>
                  <a:cubicBezTo>
                    <a:pt x="556726" y="1127627"/>
                    <a:pt x="569234" y="1135900"/>
                    <a:pt x="582058" y="1133281"/>
                  </a:cubicBezTo>
                  <a:cubicBezTo>
                    <a:pt x="591375" y="1131383"/>
                    <a:pt x="598640" y="1124112"/>
                    <a:pt x="600535" y="1114810"/>
                  </a:cubicBezTo>
                  <a:lnTo>
                    <a:pt x="644565" y="1114810"/>
                  </a:lnTo>
                  <a:lnTo>
                    <a:pt x="657863" y="1107135"/>
                  </a:lnTo>
                  <a:lnTo>
                    <a:pt x="657863" y="735626"/>
                  </a:lnTo>
                  <a:lnTo>
                    <a:pt x="733668" y="735626"/>
                  </a:lnTo>
                  <a:close/>
                  <a:moveTo>
                    <a:pt x="501515" y="669454"/>
                  </a:moveTo>
                  <a:cubicBezTo>
                    <a:pt x="493650" y="669454"/>
                    <a:pt x="487301" y="663090"/>
                    <a:pt x="487301" y="655241"/>
                  </a:cubicBezTo>
                  <a:cubicBezTo>
                    <a:pt x="487301" y="647392"/>
                    <a:pt x="493650" y="641028"/>
                    <a:pt x="501515" y="641028"/>
                  </a:cubicBezTo>
                  <a:cubicBezTo>
                    <a:pt x="509379" y="641028"/>
                    <a:pt x="515728" y="647392"/>
                    <a:pt x="515728" y="655241"/>
                  </a:cubicBezTo>
                  <a:cubicBezTo>
                    <a:pt x="515633" y="663030"/>
                    <a:pt x="509316" y="669297"/>
                    <a:pt x="501515" y="669297"/>
                  </a:cubicBezTo>
                  <a:close/>
                  <a:moveTo>
                    <a:pt x="577320" y="1124286"/>
                  </a:moveTo>
                  <a:cubicBezTo>
                    <a:pt x="569455" y="1124286"/>
                    <a:pt x="563106" y="1117921"/>
                    <a:pt x="563106" y="1110072"/>
                  </a:cubicBezTo>
                  <a:cubicBezTo>
                    <a:pt x="563106" y="1102223"/>
                    <a:pt x="569455" y="1095859"/>
                    <a:pt x="577320" y="1095859"/>
                  </a:cubicBezTo>
                  <a:cubicBezTo>
                    <a:pt x="585185" y="1095859"/>
                    <a:pt x="591533" y="1102223"/>
                    <a:pt x="591533" y="1110072"/>
                  </a:cubicBezTo>
                  <a:cubicBezTo>
                    <a:pt x="591438" y="1117861"/>
                    <a:pt x="585121" y="1124128"/>
                    <a:pt x="577320" y="1124128"/>
                  </a:cubicBezTo>
                  <a:close/>
                  <a:moveTo>
                    <a:pt x="1870746" y="177195"/>
                  </a:moveTo>
                  <a:cubicBezTo>
                    <a:pt x="1857922" y="174581"/>
                    <a:pt x="1845414" y="182855"/>
                    <a:pt x="1842792" y="195674"/>
                  </a:cubicBezTo>
                  <a:cubicBezTo>
                    <a:pt x="1840203" y="208493"/>
                    <a:pt x="1848446" y="221004"/>
                    <a:pt x="1861270" y="223618"/>
                  </a:cubicBezTo>
                  <a:cubicBezTo>
                    <a:pt x="1874094" y="226231"/>
                    <a:pt x="1886602" y="217963"/>
                    <a:pt x="1889223" y="205148"/>
                  </a:cubicBezTo>
                  <a:lnTo>
                    <a:pt x="2022356" y="205148"/>
                  </a:lnTo>
                  <a:lnTo>
                    <a:pt x="2022356" y="0"/>
                  </a:lnTo>
                  <a:lnTo>
                    <a:pt x="2012880" y="0"/>
                  </a:lnTo>
                  <a:lnTo>
                    <a:pt x="2012880" y="195514"/>
                  </a:lnTo>
                  <a:lnTo>
                    <a:pt x="1889223" y="195514"/>
                  </a:lnTo>
                  <a:cubicBezTo>
                    <a:pt x="1887328" y="186204"/>
                    <a:pt x="1880063" y="178927"/>
                    <a:pt x="1870746" y="177037"/>
                  </a:cubicBezTo>
                  <a:close/>
                  <a:moveTo>
                    <a:pt x="1866008" y="214623"/>
                  </a:moveTo>
                  <a:cubicBezTo>
                    <a:pt x="1858143" y="214623"/>
                    <a:pt x="1851794" y="208260"/>
                    <a:pt x="1851794" y="200410"/>
                  </a:cubicBezTo>
                  <a:cubicBezTo>
                    <a:pt x="1851794" y="192560"/>
                    <a:pt x="1858143" y="186196"/>
                    <a:pt x="1866008" y="186196"/>
                  </a:cubicBezTo>
                  <a:cubicBezTo>
                    <a:pt x="1873873" y="186196"/>
                    <a:pt x="1880221" y="192560"/>
                    <a:pt x="1880221" y="200410"/>
                  </a:cubicBezTo>
                  <a:cubicBezTo>
                    <a:pt x="1880126" y="208198"/>
                    <a:pt x="1873809" y="214466"/>
                    <a:pt x="1866008" y="214465"/>
                  </a:cubicBezTo>
                  <a:close/>
                  <a:moveTo>
                    <a:pt x="554104" y="1029529"/>
                  </a:moveTo>
                  <a:cubicBezTo>
                    <a:pt x="551483" y="1042350"/>
                    <a:pt x="559758" y="1054861"/>
                    <a:pt x="572582" y="1057473"/>
                  </a:cubicBezTo>
                  <a:cubicBezTo>
                    <a:pt x="585406" y="1060088"/>
                    <a:pt x="597914" y="1051813"/>
                    <a:pt x="600535" y="1038992"/>
                  </a:cubicBezTo>
                  <a:cubicBezTo>
                    <a:pt x="603125" y="1026178"/>
                    <a:pt x="594881" y="1013670"/>
                    <a:pt x="582058" y="1011052"/>
                  </a:cubicBezTo>
                  <a:lnTo>
                    <a:pt x="582058" y="754262"/>
                  </a:lnTo>
                  <a:cubicBezTo>
                    <a:pt x="594881" y="751646"/>
                    <a:pt x="603156" y="739132"/>
                    <a:pt x="600535" y="726315"/>
                  </a:cubicBezTo>
                  <a:cubicBezTo>
                    <a:pt x="597914" y="713494"/>
                    <a:pt x="585406" y="705225"/>
                    <a:pt x="572582" y="707840"/>
                  </a:cubicBezTo>
                  <a:cubicBezTo>
                    <a:pt x="559758" y="710459"/>
                    <a:pt x="551483" y="722970"/>
                    <a:pt x="554104" y="735790"/>
                  </a:cubicBezTo>
                  <a:cubicBezTo>
                    <a:pt x="556000" y="745092"/>
                    <a:pt x="563264" y="752363"/>
                    <a:pt x="572582" y="754262"/>
                  </a:cubicBezTo>
                  <a:lnTo>
                    <a:pt x="572582" y="1011052"/>
                  </a:lnTo>
                  <a:cubicBezTo>
                    <a:pt x="563328" y="1012918"/>
                    <a:pt x="556063" y="1020123"/>
                    <a:pt x="554104" y="1029371"/>
                  </a:cubicBezTo>
                  <a:close/>
                  <a:moveTo>
                    <a:pt x="563106" y="731046"/>
                  </a:moveTo>
                  <a:cubicBezTo>
                    <a:pt x="563106" y="723197"/>
                    <a:pt x="569455" y="716833"/>
                    <a:pt x="577320" y="716833"/>
                  </a:cubicBezTo>
                  <a:cubicBezTo>
                    <a:pt x="585185" y="716833"/>
                    <a:pt x="591533" y="723197"/>
                    <a:pt x="591533" y="731046"/>
                  </a:cubicBezTo>
                  <a:cubicBezTo>
                    <a:pt x="591533" y="738895"/>
                    <a:pt x="585185" y="745260"/>
                    <a:pt x="577320" y="745260"/>
                  </a:cubicBezTo>
                  <a:cubicBezTo>
                    <a:pt x="569487" y="745279"/>
                    <a:pt x="563138" y="738943"/>
                    <a:pt x="563106" y="731109"/>
                  </a:cubicBezTo>
                  <a:cubicBezTo>
                    <a:pt x="563106" y="731037"/>
                    <a:pt x="563106" y="730961"/>
                    <a:pt x="563106" y="730888"/>
                  </a:cubicBezTo>
                  <a:close/>
                  <a:moveTo>
                    <a:pt x="577320" y="1020053"/>
                  </a:moveTo>
                  <a:cubicBezTo>
                    <a:pt x="585185" y="1020053"/>
                    <a:pt x="591533" y="1026418"/>
                    <a:pt x="591533" y="1034267"/>
                  </a:cubicBezTo>
                  <a:cubicBezTo>
                    <a:pt x="591533" y="1042116"/>
                    <a:pt x="585185" y="1048480"/>
                    <a:pt x="577320" y="1048480"/>
                  </a:cubicBezTo>
                  <a:cubicBezTo>
                    <a:pt x="569455" y="1048480"/>
                    <a:pt x="563106" y="1042116"/>
                    <a:pt x="563106" y="1034267"/>
                  </a:cubicBezTo>
                  <a:cubicBezTo>
                    <a:pt x="563011" y="1026434"/>
                    <a:pt x="569265" y="1020003"/>
                    <a:pt x="577098" y="1019896"/>
                  </a:cubicBezTo>
                  <a:cubicBezTo>
                    <a:pt x="577162" y="1019896"/>
                    <a:pt x="577257" y="1019896"/>
                    <a:pt x="577320" y="1019896"/>
                  </a:cubicBezTo>
                  <a:close/>
                  <a:moveTo>
                    <a:pt x="1633854" y="72015"/>
                  </a:moveTo>
                  <a:cubicBezTo>
                    <a:pt x="1646678" y="74634"/>
                    <a:pt x="1659186" y="66365"/>
                    <a:pt x="1661807" y="53547"/>
                  </a:cubicBezTo>
                  <a:cubicBezTo>
                    <a:pt x="1661807" y="53544"/>
                    <a:pt x="1661807" y="53541"/>
                    <a:pt x="1661807" y="53537"/>
                  </a:cubicBezTo>
                  <a:lnTo>
                    <a:pt x="1785465" y="53537"/>
                  </a:lnTo>
                  <a:lnTo>
                    <a:pt x="1785465" y="252842"/>
                  </a:lnTo>
                  <a:cubicBezTo>
                    <a:pt x="1772641" y="255458"/>
                    <a:pt x="1764366" y="267971"/>
                    <a:pt x="1766987" y="280790"/>
                  </a:cubicBezTo>
                  <a:cubicBezTo>
                    <a:pt x="1769609" y="293609"/>
                    <a:pt x="1782117" y="301880"/>
                    <a:pt x="1794941" y="299263"/>
                  </a:cubicBezTo>
                  <a:cubicBezTo>
                    <a:pt x="1807764" y="296646"/>
                    <a:pt x="1816039" y="284133"/>
                    <a:pt x="1813418" y="271315"/>
                  </a:cubicBezTo>
                  <a:cubicBezTo>
                    <a:pt x="1811523" y="262011"/>
                    <a:pt x="1804258" y="254741"/>
                    <a:pt x="1794941" y="252842"/>
                  </a:cubicBezTo>
                  <a:lnTo>
                    <a:pt x="1794941" y="43904"/>
                  </a:lnTo>
                  <a:lnTo>
                    <a:pt x="1661807" y="43904"/>
                  </a:lnTo>
                  <a:cubicBezTo>
                    <a:pt x="1659186" y="31086"/>
                    <a:pt x="1646678" y="22818"/>
                    <a:pt x="1633854" y="25438"/>
                  </a:cubicBezTo>
                  <a:cubicBezTo>
                    <a:pt x="1621031" y="28058"/>
                    <a:pt x="1612756" y="40573"/>
                    <a:pt x="1615377" y="53391"/>
                  </a:cubicBezTo>
                  <a:cubicBezTo>
                    <a:pt x="1617304" y="62690"/>
                    <a:pt x="1624569" y="69956"/>
                    <a:pt x="1633854" y="71857"/>
                  </a:cubicBezTo>
                  <a:close/>
                  <a:moveTo>
                    <a:pt x="1804416" y="276215"/>
                  </a:moveTo>
                  <a:cubicBezTo>
                    <a:pt x="1804416" y="284065"/>
                    <a:pt x="1798067" y="290429"/>
                    <a:pt x="1790203" y="290429"/>
                  </a:cubicBezTo>
                  <a:cubicBezTo>
                    <a:pt x="1782338" y="290429"/>
                    <a:pt x="1775989" y="284065"/>
                    <a:pt x="1775989" y="276215"/>
                  </a:cubicBezTo>
                  <a:cubicBezTo>
                    <a:pt x="1775989" y="268365"/>
                    <a:pt x="1782338" y="262002"/>
                    <a:pt x="1790203" y="262002"/>
                  </a:cubicBezTo>
                  <a:cubicBezTo>
                    <a:pt x="1798004" y="262001"/>
                    <a:pt x="1804321" y="268269"/>
                    <a:pt x="1804416" y="276057"/>
                  </a:cubicBezTo>
                  <a:close/>
                  <a:moveTo>
                    <a:pt x="1638592" y="34586"/>
                  </a:moveTo>
                  <a:cubicBezTo>
                    <a:pt x="1646457" y="34586"/>
                    <a:pt x="1652806" y="40950"/>
                    <a:pt x="1652806" y="48800"/>
                  </a:cubicBezTo>
                  <a:cubicBezTo>
                    <a:pt x="1652806" y="56650"/>
                    <a:pt x="1646457" y="63013"/>
                    <a:pt x="1638592" y="63013"/>
                  </a:cubicBezTo>
                  <a:cubicBezTo>
                    <a:pt x="1630728" y="63013"/>
                    <a:pt x="1624379" y="56650"/>
                    <a:pt x="1624379" y="48800"/>
                  </a:cubicBezTo>
                  <a:cubicBezTo>
                    <a:pt x="1624284" y="40968"/>
                    <a:pt x="1630538" y="34534"/>
                    <a:pt x="1638371" y="34429"/>
                  </a:cubicBezTo>
                  <a:cubicBezTo>
                    <a:pt x="1638434" y="34429"/>
                    <a:pt x="1638529" y="34428"/>
                    <a:pt x="1638592" y="34428"/>
                  </a:cubicBezTo>
                  <a:close/>
                  <a:moveTo>
                    <a:pt x="1586002" y="347282"/>
                  </a:moveTo>
                  <a:cubicBezTo>
                    <a:pt x="1583381" y="334465"/>
                    <a:pt x="1570873" y="326193"/>
                    <a:pt x="1558049" y="328811"/>
                  </a:cubicBezTo>
                  <a:cubicBezTo>
                    <a:pt x="1545225" y="331427"/>
                    <a:pt x="1536950" y="343941"/>
                    <a:pt x="1539571" y="356758"/>
                  </a:cubicBezTo>
                  <a:cubicBezTo>
                    <a:pt x="1542193" y="369576"/>
                    <a:pt x="1554701" y="377848"/>
                    <a:pt x="1567525" y="375229"/>
                  </a:cubicBezTo>
                  <a:cubicBezTo>
                    <a:pt x="1576843" y="373331"/>
                    <a:pt x="1584107" y="366060"/>
                    <a:pt x="1586002" y="356758"/>
                  </a:cubicBezTo>
                  <a:lnTo>
                    <a:pt x="1719135" y="356758"/>
                  </a:lnTo>
                  <a:lnTo>
                    <a:pt x="1719135" y="147662"/>
                  </a:lnTo>
                  <a:cubicBezTo>
                    <a:pt x="1731959" y="145046"/>
                    <a:pt x="1740234" y="132533"/>
                    <a:pt x="1737612" y="119714"/>
                  </a:cubicBezTo>
                  <a:cubicBezTo>
                    <a:pt x="1734991" y="106895"/>
                    <a:pt x="1722484" y="98624"/>
                    <a:pt x="1709660" y="101241"/>
                  </a:cubicBezTo>
                  <a:cubicBezTo>
                    <a:pt x="1696836" y="103858"/>
                    <a:pt x="1688561" y="116371"/>
                    <a:pt x="1691182" y="129189"/>
                  </a:cubicBezTo>
                  <a:cubicBezTo>
                    <a:pt x="1693077" y="138493"/>
                    <a:pt x="1700342" y="145763"/>
                    <a:pt x="1709660" y="147662"/>
                  </a:cubicBezTo>
                  <a:lnTo>
                    <a:pt x="1709660" y="347125"/>
                  </a:lnTo>
                  <a:close/>
                  <a:moveTo>
                    <a:pt x="1562787" y="366234"/>
                  </a:moveTo>
                  <a:cubicBezTo>
                    <a:pt x="1554922" y="366234"/>
                    <a:pt x="1548574" y="359869"/>
                    <a:pt x="1548574" y="352020"/>
                  </a:cubicBezTo>
                  <a:cubicBezTo>
                    <a:pt x="1548574" y="344171"/>
                    <a:pt x="1554922" y="337807"/>
                    <a:pt x="1562787" y="337807"/>
                  </a:cubicBezTo>
                  <a:cubicBezTo>
                    <a:pt x="1570652" y="337807"/>
                    <a:pt x="1577001" y="344171"/>
                    <a:pt x="1577001" y="352020"/>
                  </a:cubicBezTo>
                  <a:cubicBezTo>
                    <a:pt x="1576906" y="359809"/>
                    <a:pt x="1570589" y="366076"/>
                    <a:pt x="1562787" y="366076"/>
                  </a:cubicBezTo>
                  <a:close/>
                  <a:moveTo>
                    <a:pt x="1700184" y="124605"/>
                  </a:moveTo>
                  <a:cubicBezTo>
                    <a:pt x="1700184" y="116755"/>
                    <a:pt x="1706533" y="110391"/>
                    <a:pt x="1714398" y="110391"/>
                  </a:cubicBezTo>
                  <a:cubicBezTo>
                    <a:pt x="1722262" y="110391"/>
                    <a:pt x="1728611" y="116755"/>
                    <a:pt x="1728611" y="124605"/>
                  </a:cubicBezTo>
                  <a:cubicBezTo>
                    <a:pt x="1728611" y="132455"/>
                    <a:pt x="1722262" y="138818"/>
                    <a:pt x="1714398" y="138818"/>
                  </a:cubicBezTo>
                  <a:cubicBezTo>
                    <a:pt x="1706564" y="138836"/>
                    <a:pt x="1700216" y="132502"/>
                    <a:pt x="1700184" y="124669"/>
                  </a:cubicBezTo>
                  <a:cubicBezTo>
                    <a:pt x="1700184" y="124595"/>
                    <a:pt x="1700184" y="124521"/>
                    <a:pt x="1700184" y="124447"/>
                  </a:cubicBezTo>
                  <a:close/>
                  <a:moveTo>
                    <a:pt x="1330634" y="72015"/>
                  </a:moveTo>
                  <a:cubicBezTo>
                    <a:pt x="1343458" y="74634"/>
                    <a:pt x="1355965" y="66365"/>
                    <a:pt x="1358586" y="53547"/>
                  </a:cubicBezTo>
                  <a:cubicBezTo>
                    <a:pt x="1358586" y="53544"/>
                    <a:pt x="1358586" y="53541"/>
                    <a:pt x="1358586" y="53537"/>
                  </a:cubicBezTo>
                  <a:lnTo>
                    <a:pt x="1415915" y="53537"/>
                  </a:lnTo>
                  <a:lnTo>
                    <a:pt x="1415915" y="0"/>
                  </a:lnTo>
                  <a:lnTo>
                    <a:pt x="1406439" y="0"/>
                  </a:lnTo>
                  <a:lnTo>
                    <a:pt x="1406439" y="43904"/>
                  </a:lnTo>
                  <a:lnTo>
                    <a:pt x="1358586" y="43904"/>
                  </a:lnTo>
                  <a:cubicBezTo>
                    <a:pt x="1355965" y="31086"/>
                    <a:pt x="1343458" y="22818"/>
                    <a:pt x="1330634" y="25438"/>
                  </a:cubicBezTo>
                  <a:cubicBezTo>
                    <a:pt x="1317810" y="28058"/>
                    <a:pt x="1309535" y="40573"/>
                    <a:pt x="1312156" y="53391"/>
                  </a:cubicBezTo>
                  <a:cubicBezTo>
                    <a:pt x="1314083" y="62690"/>
                    <a:pt x="1321348" y="69956"/>
                    <a:pt x="1330634" y="71857"/>
                  </a:cubicBezTo>
                  <a:close/>
                  <a:moveTo>
                    <a:pt x="1335372" y="34586"/>
                  </a:moveTo>
                  <a:cubicBezTo>
                    <a:pt x="1343236" y="34586"/>
                    <a:pt x="1349585" y="40950"/>
                    <a:pt x="1349585" y="48800"/>
                  </a:cubicBezTo>
                  <a:cubicBezTo>
                    <a:pt x="1349585" y="56650"/>
                    <a:pt x="1343236" y="63013"/>
                    <a:pt x="1335372" y="63013"/>
                  </a:cubicBezTo>
                  <a:cubicBezTo>
                    <a:pt x="1327507" y="63013"/>
                    <a:pt x="1321158" y="56650"/>
                    <a:pt x="1321158" y="48800"/>
                  </a:cubicBezTo>
                  <a:cubicBezTo>
                    <a:pt x="1321063" y="40968"/>
                    <a:pt x="1327317" y="34534"/>
                    <a:pt x="1335150" y="34429"/>
                  </a:cubicBezTo>
                  <a:cubicBezTo>
                    <a:pt x="1335214" y="34429"/>
                    <a:pt x="1335308" y="34428"/>
                    <a:pt x="1335372" y="34428"/>
                  </a:cubicBezTo>
                  <a:close/>
                  <a:moveTo>
                    <a:pt x="2249772" y="25584"/>
                  </a:moveTo>
                  <a:cubicBezTo>
                    <a:pt x="2236948" y="22968"/>
                    <a:pt x="2224440" y="31240"/>
                    <a:pt x="2221818" y="44062"/>
                  </a:cubicBezTo>
                  <a:cubicBezTo>
                    <a:pt x="2219197" y="56883"/>
                    <a:pt x="2227472" y="69398"/>
                    <a:pt x="2240296" y="72015"/>
                  </a:cubicBezTo>
                  <a:lnTo>
                    <a:pt x="2240296" y="193335"/>
                  </a:lnTo>
                  <a:lnTo>
                    <a:pt x="2249772" y="187871"/>
                  </a:lnTo>
                  <a:lnTo>
                    <a:pt x="2249772" y="71857"/>
                  </a:lnTo>
                  <a:cubicBezTo>
                    <a:pt x="2262596" y="69253"/>
                    <a:pt x="2270871" y="56749"/>
                    <a:pt x="2268280" y="43928"/>
                  </a:cubicBezTo>
                  <a:cubicBezTo>
                    <a:pt x="2266386" y="34605"/>
                    <a:pt x="2259089" y="27319"/>
                    <a:pt x="2249772" y="25426"/>
                  </a:cubicBezTo>
                  <a:close/>
                  <a:moveTo>
                    <a:pt x="2245034" y="63013"/>
                  </a:moveTo>
                  <a:cubicBezTo>
                    <a:pt x="2237169" y="63013"/>
                    <a:pt x="2230820" y="56650"/>
                    <a:pt x="2230820" y="48800"/>
                  </a:cubicBezTo>
                  <a:cubicBezTo>
                    <a:pt x="2230820" y="40950"/>
                    <a:pt x="2237169" y="34586"/>
                    <a:pt x="2245034" y="34586"/>
                  </a:cubicBezTo>
                  <a:cubicBezTo>
                    <a:pt x="2252899" y="34586"/>
                    <a:pt x="2259247" y="40950"/>
                    <a:pt x="2259247" y="48800"/>
                  </a:cubicBezTo>
                  <a:cubicBezTo>
                    <a:pt x="2259152" y="56588"/>
                    <a:pt x="2252835" y="62856"/>
                    <a:pt x="2245034" y="62855"/>
                  </a:cubicBezTo>
                  <a:close/>
                  <a:moveTo>
                    <a:pt x="827950" y="811589"/>
                  </a:moveTo>
                  <a:cubicBezTo>
                    <a:pt x="830572" y="798769"/>
                    <a:pt x="822297" y="786251"/>
                    <a:pt x="809473" y="783636"/>
                  </a:cubicBezTo>
                  <a:cubicBezTo>
                    <a:pt x="796649" y="781021"/>
                    <a:pt x="784141" y="789293"/>
                    <a:pt x="781520" y="802114"/>
                  </a:cubicBezTo>
                  <a:lnTo>
                    <a:pt x="724192" y="802114"/>
                  </a:lnTo>
                  <a:lnTo>
                    <a:pt x="724192" y="1068822"/>
                  </a:lnTo>
                  <a:lnTo>
                    <a:pt x="733668" y="1063357"/>
                  </a:lnTo>
                  <a:lnTo>
                    <a:pt x="733668" y="811431"/>
                  </a:lnTo>
                  <a:lnTo>
                    <a:pt x="781520" y="811431"/>
                  </a:lnTo>
                  <a:cubicBezTo>
                    <a:pt x="784110" y="824252"/>
                    <a:pt x="796618" y="832537"/>
                    <a:pt x="809442" y="829934"/>
                  </a:cubicBezTo>
                  <a:cubicBezTo>
                    <a:pt x="818759" y="828039"/>
                    <a:pt x="826056" y="820752"/>
                    <a:pt x="827950" y="811431"/>
                  </a:cubicBezTo>
                  <a:close/>
                  <a:moveTo>
                    <a:pt x="790522" y="806851"/>
                  </a:moveTo>
                  <a:cubicBezTo>
                    <a:pt x="790522" y="799002"/>
                    <a:pt x="796871" y="792638"/>
                    <a:pt x="804735" y="792638"/>
                  </a:cubicBezTo>
                  <a:cubicBezTo>
                    <a:pt x="812600" y="792638"/>
                    <a:pt x="818949" y="799002"/>
                    <a:pt x="818949" y="806851"/>
                  </a:cubicBezTo>
                  <a:cubicBezTo>
                    <a:pt x="818949" y="814700"/>
                    <a:pt x="812600" y="821065"/>
                    <a:pt x="804735" y="821065"/>
                  </a:cubicBezTo>
                  <a:cubicBezTo>
                    <a:pt x="796902" y="821084"/>
                    <a:pt x="790553" y="814748"/>
                    <a:pt x="790522" y="806915"/>
                  </a:cubicBezTo>
                  <a:cubicBezTo>
                    <a:pt x="790522" y="806842"/>
                    <a:pt x="790522" y="806766"/>
                    <a:pt x="790522" y="806693"/>
                  </a:cubicBezTo>
                  <a:close/>
                  <a:moveTo>
                    <a:pt x="2325577" y="101389"/>
                  </a:moveTo>
                  <a:cubicBezTo>
                    <a:pt x="2312753" y="98773"/>
                    <a:pt x="2300245" y="107045"/>
                    <a:pt x="2297623" y="119867"/>
                  </a:cubicBezTo>
                  <a:cubicBezTo>
                    <a:pt x="2295002" y="132688"/>
                    <a:pt x="2303277" y="145204"/>
                    <a:pt x="2316101" y="147820"/>
                  </a:cubicBezTo>
                  <a:lnTo>
                    <a:pt x="2316101" y="149747"/>
                  </a:lnTo>
                  <a:lnTo>
                    <a:pt x="2342222" y="134649"/>
                  </a:lnTo>
                  <a:cubicBezTo>
                    <a:pt x="2343044" y="132960"/>
                    <a:pt x="2343644" y="131178"/>
                    <a:pt x="2344054" y="129343"/>
                  </a:cubicBezTo>
                  <a:cubicBezTo>
                    <a:pt x="2346771" y="116542"/>
                    <a:pt x="2338558" y="103974"/>
                    <a:pt x="2325767" y="101271"/>
                  </a:cubicBezTo>
                  <a:cubicBezTo>
                    <a:pt x="2325703" y="101258"/>
                    <a:pt x="2325640" y="101244"/>
                    <a:pt x="2325577" y="101231"/>
                  </a:cubicBezTo>
                  <a:close/>
                  <a:moveTo>
                    <a:pt x="2320839" y="138818"/>
                  </a:moveTo>
                  <a:cubicBezTo>
                    <a:pt x="2312974" y="138818"/>
                    <a:pt x="2306626" y="132455"/>
                    <a:pt x="2306626" y="124605"/>
                  </a:cubicBezTo>
                  <a:cubicBezTo>
                    <a:pt x="2306626" y="116755"/>
                    <a:pt x="2312974" y="110391"/>
                    <a:pt x="2320839" y="110391"/>
                  </a:cubicBezTo>
                  <a:cubicBezTo>
                    <a:pt x="2328704" y="110391"/>
                    <a:pt x="2335052" y="116755"/>
                    <a:pt x="2335052" y="124605"/>
                  </a:cubicBezTo>
                  <a:cubicBezTo>
                    <a:pt x="2334958" y="132393"/>
                    <a:pt x="2328641" y="138661"/>
                    <a:pt x="2320839" y="138660"/>
                  </a:cubicBezTo>
                  <a:close/>
                  <a:moveTo>
                    <a:pt x="297314" y="584174"/>
                  </a:moveTo>
                  <a:cubicBezTo>
                    <a:pt x="299936" y="571353"/>
                    <a:pt x="291660" y="558842"/>
                    <a:pt x="278837" y="556230"/>
                  </a:cubicBezTo>
                  <a:cubicBezTo>
                    <a:pt x="266013" y="553615"/>
                    <a:pt x="253505" y="561890"/>
                    <a:pt x="250884" y="574711"/>
                  </a:cubicBezTo>
                  <a:cubicBezTo>
                    <a:pt x="248294" y="587525"/>
                    <a:pt x="256537" y="600033"/>
                    <a:pt x="269361" y="602651"/>
                  </a:cubicBezTo>
                  <a:lnTo>
                    <a:pt x="269361" y="963042"/>
                  </a:lnTo>
                  <a:lnTo>
                    <a:pt x="345166" y="963042"/>
                  </a:lnTo>
                  <a:lnTo>
                    <a:pt x="345166" y="1010894"/>
                  </a:lnTo>
                  <a:cubicBezTo>
                    <a:pt x="332342" y="1013509"/>
                    <a:pt x="324067" y="1026023"/>
                    <a:pt x="326689" y="1038841"/>
                  </a:cubicBezTo>
                  <a:cubicBezTo>
                    <a:pt x="329310" y="1051661"/>
                    <a:pt x="341818" y="1059930"/>
                    <a:pt x="354642" y="1057315"/>
                  </a:cubicBezTo>
                  <a:cubicBezTo>
                    <a:pt x="367466" y="1054700"/>
                    <a:pt x="375741" y="1042185"/>
                    <a:pt x="373119" y="1029365"/>
                  </a:cubicBezTo>
                  <a:cubicBezTo>
                    <a:pt x="371224" y="1020063"/>
                    <a:pt x="363960" y="1012792"/>
                    <a:pt x="354642" y="1010894"/>
                  </a:cubicBezTo>
                  <a:lnTo>
                    <a:pt x="354642" y="953566"/>
                  </a:lnTo>
                  <a:lnTo>
                    <a:pt x="278837" y="953566"/>
                  </a:lnTo>
                  <a:lnTo>
                    <a:pt x="278837" y="602493"/>
                  </a:lnTo>
                  <a:cubicBezTo>
                    <a:pt x="288154" y="600604"/>
                    <a:pt x="295419" y="593327"/>
                    <a:pt x="297314" y="584016"/>
                  </a:cubicBezTo>
                  <a:close/>
                  <a:moveTo>
                    <a:pt x="364118" y="1034267"/>
                  </a:moveTo>
                  <a:cubicBezTo>
                    <a:pt x="364118" y="1042116"/>
                    <a:pt x="357769" y="1048480"/>
                    <a:pt x="349904" y="1048480"/>
                  </a:cubicBezTo>
                  <a:cubicBezTo>
                    <a:pt x="342039" y="1048480"/>
                    <a:pt x="335691" y="1042116"/>
                    <a:pt x="335691" y="1034267"/>
                  </a:cubicBezTo>
                  <a:cubicBezTo>
                    <a:pt x="335691" y="1026418"/>
                    <a:pt x="342039" y="1020053"/>
                    <a:pt x="349904" y="1020053"/>
                  </a:cubicBezTo>
                  <a:cubicBezTo>
                    <a:pt x="357706" y="1020053"/>
                    <a:pt x="364023" y="1026320"/>
                    <a:pt x="364118" y="1034109"/>
                  </a:cubicBezTo>
                  <a:close/>
                  <a:moveTo>
                    <a:pt x="274099" y="593649"/>
                  </a:moveTo>
                  <a:cubicBezTo>
                    <a:pt x="266234" y="593649"/>
                    <a:pt x="259886" y="587285"/>
                    <a:pt x="259886" y="579436"/>
                  </a:cubicBezTo>
                  <a:cubicBezTo>
                    <a:pt x="259886" y="571587"/>
                    <a:pt x="266234" y="565222"/>
                    <a:pt x="274099" y="565222"/>
                  </a:cubicBezTo>
                  <a:cubicBezTo>
                    <a:pt x="281964" y="565222"/>
                    <a:pt x="288312" y="571587"/>
                    <a:pt x="288312" y="579436"/>
                  </a:cubicBezTo>
                  <a:cubicBezTo>
                    <a:pt x="288218" y="587225"/>
                    <a:pt x="281901" y="593491"/>
                    <a:pt x="274099" y="593491"/>
                  </a:cubicBezTo>
                  <a:close/>
                  <a:moveTo>
                    <a:pt x="1055366" y="508368"/>
                  </a:moveTo>
                  <a:cubicBezTo>
                    <a:pt x="1057988" y="495548"/>
                    <a:pt x="1049713" y="483031"/>
                    <a:pt x="1036889" y="480415"/>
                  </a:cubicBezTo>
                  <a:cubicBezTo>
                    <a:pt x="1024065" y="477800"/>
                    <a:pt x="1011557" y="486072"/>
                    <a:pt x="1008935" y="498893"/>
                  </a:cubicBezTo>
                  <a:lnTo>
                    <a:pt x="600535" y="498893"/>
                  </a:lnTo>
                  <a:cubicBezTo>
                    <a:pt x="597914" y="486075"/>
                    <a:pt x="585406" y="477803"/>
                    <a:pt x="572582" y="480422"/>
                  </a:cubicBezTo>
                  <a:cubicBezTo>
                    <a:pt x="559758" y="483037"/>
                    <a:pt x="551483" y="495551"/>
                    <a:pt x="554104" y="508368"/>
                  </a:cubicBezTo>
                  <a:cubicBezTo>
                    <a:pt x="556726" y="521186"/>
                    <a:pt x="569234" y="529458"/>
                    <a:pt x="582058" y="526840"/>
                  </a:cubicBezTo>
                  <a:cubicBezTo>
                    <a:pt x="591375" y="524941"/>
                    <a:pt x="598640" y="517670"/>
                    <a:pt x="600535" y="508368"/>
                  </a:cubicBezTo>
                  <a:lnTo>
                    <a:pt x="1008935" y="508368"/>
                  </a:lnTo>
                  <a:cubicBezTo>
                    <a:pt x="1011525" y="521189"/>
                    <a:pt x="1024033" y="529474"/>
                    <a:pt x="1036857" y="526871"/>
                  </a:cubicBezTo>
                  <a:cubicBezTo>
                    <a:pt x="1046175" y="524976"/>
                    <a:pt x="1053471" y="517689"/>
                    <a:pt x="1055366" y="508368"/>
                  </a:cubicBezTo>
                  <a:close/>
                  <a:moveTo>
                    <a:pt x="577320" y="517844"/>
                  </a:moveTo>
                  <a:cubicBezTo>
                    <a:pt x="569455" y="517844"/>
                    <a:pt x="563106" y="511480"/>
                    <a:pt x="563106" y="503631"/>
                  </a:cubicBezTo>
                  <a:cubicBezTo>
                    <a:pt x="563106" y="495782"/>
                    <a:pt x="569455" y="489417"/>
                    <a:pt x="577320" y="489417"/>
                  </a:cubicBezTo>
                  <a:cubicBezTo>
                    <a:pt x="585185" y="489417"/>
                    <a:pt x="591533" y="495782"/>
                    <a:pt x="591533" y="503631"/>
                  </a:cubicBezTo>
                  <a:cubicBezTo>
                    <a:pt x="591438" y="511420"/>
                    <a:pt x="585121" y="517686"/>
                    <a:pt x="577320" y="517686"/>
                  </a:cubicBezTo>
                  <a:close/>
                  <a:moveTo>
                    <a:pt x="1017937" y="503631"/>
                  </a:moveTo>
                  <a:cubicBezTo>
                    <a:pt x="1017937" y="495782"/>
                    <a:pt x="1024286" y="489417"/>
                    <a:pt x="1032151" y="489417"/>
                  </a:cubicBezTo>
                  <a:cubicBezTo>
                    <a:pt x="1040016" y="489417"/>
                    <a:pt x="1046364" y="495782"/>
                    <a:pt x="1046364" y="503631"/>
                  </a:cubicBezTo>
                  <a:cubicBezTo>
                    <a:pt x="1046364" y="511480"/>
                    <a:pt x="1040016" y="517844"/>
                    <a:pt x="1032151" y="517844"/>
                  </a:cubicBezTo>
                  <a:cubicBezTo>
                    <a:pt x="1024318" y="517863"/>
                    <a:pt x="1017969" y="511527"/>
                    <a:pt x="1017937" y="503694"/>
                  </a:cubicBezTo>
                  <a:cubicBezTo>
                    <a:pt x="1017937" y="503621"/>
                    <a:pt x="1017937" y="503545"/>
                    <a:pt x="1017937" y="503473"/>
                  </a:cubicBezTo>
                  <a:close/>
                  <a:moveTo>
                    <a:pt x="51421" y="0"/>
                  </a:moveTo>
                  <a:lnTo>
                    <a:pt x="41946" y="0"/>
                  </a:lnTo>
                  <a:lnTo>
                    <a:pt x="41946" y="119709"/>
                  </a:lnTo>
                  <a:lnTo>
                    <a:pt x="0" y="119709"/>
                  </a:lnTo>
                  <a:lnTo>
                    <a:pt x="0" y="129185"/>
                  </a:lnTo>
                  <a:lnTo>
                    <a:pt x="51421" y="129185"/>
                  </a:lnTo>
                  <a:close/>
                  <a:moveTo>
                    <a:pt x="1264304" y="299273"/>
                  </a:moveTo>
                  <a:cubicBezTo>
                    <a:pt x="1277128" y="296656"/>
                    <a:pt x="1285403" y="284143"/>
                    <a:pt x="1282781" y="271324"/>
                  </a:cubicBezTo>
                  <a:cubicBezTo>
                    <a:pt x="1280160" y="258505"/>
                    <a:pt x="1267652" y="250235"/>
                    <a:pt x="1254829" y="252852"/>
                  </a:cubicBezTo>
                  <a:cubicBezTo>
                    <a:pt x="1242005" y="255468"/>
                    <a:pt x="1233730" y="267981"/>
                    <a:pt x="1236351" y="280800"/>
                  </a:cubicBezTo>
                  <a:cubicBezTo>
                    <a:pt x="1238246" y="290103"/>
                    <a:pt x="1245511" y="297374"/>
                    <a:pt x="1254829" y="299273"/>
                  </a:cubicBezTo>
                  <a:lnTo>
                    <a:pt x="1254829" y="387712"/>
                  </a:lnTo>
                  <a:lnTo>
                    <a:pt x="1027413" y="615127"/>
                  </a:lnTo>
                  <a:lnTo>
                    <a:pt x="1027413" y="893522"/>
                  </a:lnTo>
                  <a:lnTo>
                    <a:pt x="1036889" y="888058"/>
                  </a:lnTo>
                  <a:lnTo>
                    <a:pt x="1036889" y="619076"/>
                  </a:lnTo>
                  <a:lnTo>
                    <a:pt x="1264304" y="391660"/>
                  </a:lnTo>
                  <a:close/>
                  <a:moveTo>
                    <a:pt x="1245353" y="276057"/>
                  </a:moveTo>
                  <a:cubicBezTo>
                    <a:pt x="1245353" y="268207"/>
                    <a:pt x="1251702" y="261844"/>
                    <a:pt x="1259566" y="261844"/>
                  </a:cubicBezTo>
                  <a:cubicBezTo>
                    <a:pt x="1267431" y="261844"/>
                    <a:pt x="1273780" y="268207"/>
                    <a:pt x="1273780" y="276057"/>
                  </a:cubicBezTo>
                  <a:cubicBezTo>
                    <a:pt x="1273780" y="283907"/>
                    <a:pt x="1267431" y="290271"/>
                    <a:pt x="1259566" y="290271"/>
                  </a:cubicBezTo>
                  <a:cubicBezTo>
                    <a:pt x="1251733" y="290288"/>
                    <a:pt x="1245385" y="283953"/>
                    <a:pt x="1245353" y="276120"/>
                  </a:cubicBezTo>
                  <a:cubicBezTo>
                    <a:pt x="1245353" y="276099"/>
                    <a:pt x="1245353" y="276078"/>
                    <a:pt x="1245353" y="276057"/>
                  </a:cubicBezTo>
                  <a:close/>
                  <a:moveTo>
                    <a:pt x="724192" y="71857"/>
                  </a:moveTo>
                  <a:lnTo>
                    <a:pt x="724192" y="347125"/>
                  </a:lnTo>
                  <a:lnTo>
                    <a:pt x="494850" y="347125"/>
                  </a:lnTo>
                  <a:lnTo>
                    <a:pt x="345166" y="496777"/>
                  </a:lnTo>
                  <a:lnTo>
                    <a:pt x="345166" y="859283"/>
                  </a:lnTo>
                  <a:cubicBezTo>
                    <a:pt x="332342" y="861899"/>
                    <a:pt x="324067" y="874413"/>
                    <a:pt x="326689" y="887230"/>
                  </a:cubicBezTo>
                  <a:cubicBezTo>
                    <a:pt x="329310" y="900051"/>
                    <a:pt x="341818" y="908320"/>
                    <a:pt x="354642" y="905705"/>
                  </a:cubicBezTo>
                  <a:cubicBezTo>
                    <a:pt x="367466" y="903089"/>
                    <a:pt x="375741" y="890575"/>
                    <a:pt x="373119" y="877755"/>
                  </a:cubicBezTo>
                  <a:cubicBezTo>
                    <a:pt x="371224" y="868453"/>
                    <a:pt x="363960" y="861182"/>
                    <a:pt x="354642" y="859283"/>
                  </a:cubicBezTo>
                  <a:lnTo>
                    <a:pt x="354642" y="500662"/>
                  </a:lnTo>
                  <a:lnTo>
                    <a:pt x="498735" y="356600"/>
                  </a:lnTo>
                  <a:lnTo>
                    <a:pt x="733668" y="356600"/>
                  </a:lnTo>
                  <a:lnTo>
                    <a:pt x="733668" y="71857"/>
                  </a:lnTo>
                  <a:cubicBezTo>
                    <a:pt x="746492" y="69240"/>
                    <a:pt x="754767" y="56728"/>
                    <a:pt x="752145" y="43909"/>
                  </a:cubicBezTo>
                  <a:cubicBezTo>
                    <a:pt x="749524" y="31090"/>
                    <a:pt x="737016" y="22819"/>
                    <a:pt x="724192" y="25436"/>
                  </a:cubicBezTo>
                  <a:cubicBezTo>
                    <a:pt x="711368" y="28053"/>
                    <a:pt x="703093" y="40566"/>
                    <a:pt x="705714" y="53384"/>
                  </a:cubicBezTo>
                  <a:cubicBezTo>
                    <a:pt x="707610" y="62687"/>
                    <a:pt x="714875" y="69958"/>
                    <a:pt x="724192" y="71857"/>
                  </a:cubicBezTo>
                  <a:close/>
                  <a:moveTo>
                    <a:pt x="364118" y="882499"/>
                  </a:moveTo>
                  <a:cubicBezTo>
                    <a:pt x="364118" y="890348"/>
                    <a:pt x="357769" y="896712"/>
                    <a:pt x="349904" y="896712"/>
                  </a:cubicBezTo>
                  <a:cubicBezTo>
                    <a:pt x="342039" y="896712"/>
                    <a:pt x="335691" y="890348"/>
                    <a:pt x="335691" y="882499"/>
                  </a:cubicBezTo>
                  <a:cubicBezTo>
                    <a:pt x="335691" y="874650"/>
                    <a:pt x="342039" y="868285"/>
                    <a:pt x="349904" y="868285"/>
                  </a:cubicBezTo>
                  <a:cubicBezTo>
                    <a:pt x="357769" y="868285"/>
                    <a:pt x="364118" y="874650"/>
                    <a:pt x="364118" y="882499"/>
                  </a:cubicBezTo>
                  <a:close/>
                  <a:moveTo>
                    <a:pt x="728930" y="34428"/>
                  </a:moveTo>
                  <a:cubicBezTo>
                    <a:pt x="736795" y="34428"/>
                    <a:pt x="743144" y="40792"/>
                    <a:pt x="743144" y="48642"/>
                  </a:cubicBezTo>
                  <a:cubicBezTo>
                    <a:pt x="743144" y="56492"/>
                    <a:pt x="736795" y="62855"/>
                    <a:pt x="728930" y="62855"/>
                  </a:cubicBezTo>
                  <a:cubicBezTo>
                    <a:pt x="721065" y="62855"/>
                    <a:pt x="714717" y="56492"/>
                    <a:pt x="714717" y="48642"/>
                  </a:cubicBezTo>
                  <a:cubicBezTo>
                    <a:pt x="714685" y="40809"/>
                    <a:pt x="721034" y="34446"/>
                    <a:pt x="728867" y="34428"/>
                  </a:cubicBezTo>
                  <a:cubicBezTo>
                    <a:pt x="728898" y="34428"/>
                    <a:pt x="728898" y="34428"/>
                    <a:pt x="728930" y="34428"/>
                  </a:cubicBezTo>
                  <a:close/>
                  <a:moveTo>
                    <a:pt x="127226" y="0"/>
                  </a:moveTo>
                  <a:lnTo>
                    <a:pt x="117751" y="0"/>
                  </a:lnTo>
                  <a:lnTo>
                    <a:pt x="117751" y="195514"/>
                  </a:lnTo>
                  <a:lnTo>
                    <a:pt x="0" y="195514"/>
                  </a:lnTo>
                  <a:lnTo>
                    <a:pt x="0" y="204990"/>
                  </a:lnTo>
                  <a:lnTo>
                    <a:pt x="127226" y="204990"/>
                  </a:lnTo>
                  <a:close/>
                  <a:moveTo>
                    <a:pt x="193556" y="1133130"/>
                  </a:moveTo>
                  <a:cubicBezTo>
                    <a:pt x="206380" y="1135748"/>
                    <a:pt x="218888" y="1127479"/>
                    <a:pt x="221509" y="1114662"/>
                  </a:cubicBezTo>
                  <a:cubicBezTo>
                    <a:pt x="221509" y="1114658"/>
                    <a:pt x="221509" y="1114655"/>
                    <a:pt x="221509" y="1114652"/>
                  </a:cubicBezTo>
                  <a:lnTo>
                    <a:pt x="506252" y="1114652"/>
                  </a:lnTo>
                  <a:lnTo>
                    <a:pt x="506252" y="754104"/>
                  </a:lnTo>
                  <a:cubicBezTo>
                    <a:pt x="519076" y="751488"/>
                    <a:pt x="527351" y="738974"/>
                    <a:pt x="524729" y="726157"/>
                  </a:cubicBezTo>
                  <a:cubicBezTo>
                    <a:pt x="522108" y="713336"/>
                    <a:pt x="509601" y="705067"/>
                    <a:pt x="496777" y="707682"/>
                  </a:cubicBezTo>
                  <a:cubicBezTo>
                    <a:pt x="483953" y="710301"/>
                    <a:pt x="475678" y="722812"/>
                    <a:pt x="478299" y="735632"/>
                  </a:cubicBezTo>
                  <a:cubicBezTo>
                    <a:pt x="480194" y="744934"/>
                    <a:pt x="487459" y="752205"/>
                    <a:pt x="496777" y="754104"/>
                  </a:cubicBezTo>
                  <a:lnTo>
                    <a:pt x="496777" y="1105176"/>
                  </a:lnTo>
                  <a:lnTo>
                    <a:pt x="221509" y="1105176"/>
                  </a:lnTo>
                  <a:cubicBezTo>
                    <a:pt x="218888" y="1092359"/>
                    <a:pt x="206380" y="1084090"/>
                    <a:pt x="193556" y="1086711"/>
                  </a:cubicBezTo>
                  <a:cubicBezTo>
                    <a:pt x="180732" y="1089330"/>
                    <a:pt x="172457" y="1101847"/>
                    <a:pt x="175079" y="1114665"/>
                  </a:cubicBezTo>
                  <a:cubicBezTo>
                    <a:pt x="177005" y="1123963"/>
                    <a:pt x="184270" y="1131228"/>
                    <a:pt x="193556" y="1133130"/>
                  </a:cubicBezTo>
                  <a:close/>
                  <a:moveTo>
                    <a:pt x="487301" y="730888"/>
                  </a:moveTo>
                  <a:cubicBezTo>
                    <a:pt x="487301" y="723039"/>
                    <a:pt x="493650" y="716675"/>
                    <a:pt x="501515" y="716675"/>
                  </a:cubicBezTo>
                  <a:cubicBezTo>
                    <a:pt x="509379" y="716675"/>
                    <a:pt x="515728" y="723039"/>
                    <a:pt x="515728" y="730888"/>
                  </a:cubicBezTo>
                  <a:cubicBezTo>
                    <a:pt x="515728" y="738737"/>
                    <a:pt x="509379" y="745102"/>
                    <a:pt x="501515" y="745102"/>
                  </a:cubicBezTo>
                  <a:cubicBezTo>
                    <a:pt x="493681" y="745121"/>
                    <a:pt x="487333" y="738785"/>
                    <a:pt x="487301" y="730951"/>
                  </a:cubicBezTo>
                  <a:cubicBezTo>
                    <a:pt x="487301" y="730929"/>
                    <a:pt x="487301" y="730910"/>
                    <a:pt x="487301" y="730888"/>
                  </a:cubicBezTo>
                  <a:close/>
                  <a:moveTo>
                    <a:pt x="198294" y="1095701"/>
                  </a:moveTo>
                  <a:cubicBezTo>
                    <a:pt x="206159" y="1095701"/>
                    <a:pt x="212507" y="1102065"/>
                    <a:pt x="212507" y="1109914"/>
                  </a:cubicBezTo>
                  <a:cubicBezTo>
                    <a:pt x="212507" y="1117763"/>
                    <a:pt x="206159" y="1124128"/>
                    <a:pt x="198294" y="1124128"/>
                  </a:cubicBezTo>
                  <a:cubicBezTo>
                    <a:pt x="190429" y="1124128"/>
                    <a:pt x="184080" y="1117763"/>
                    <a:pt x="184080" y="1109914"/>
                  </a:cubicBezTo>
                  <a:cubicBezTo>
                    <a:pt x="184049" y="1102081"/>
                    <a:pt x="190397" y="1095720"/>
                    <a:pt x="198231" y="1095701"/>
                  </a:cubicBezTo>
                  <a:cubicBezTo>
                    <a:pt x="198262" y="1095701"/>
                    <a:pt x="198262" y="1095701"/>
                    <a:pt x="198294" y="1095701"/>
                  </a:cubicBezTo>
                  <a:close/>
                  <a:moveTo>
                    <a:pt x="1340109" y="223467"/>
                  </a:moveTo>
                  <a:cubicBezTo>
                    <a:pt x="1352933" y="220851"/>
                    <a:pt x="1361208" y="208338"/>
                    <a:pt x="1358586" y="195519"/>
                  </a:cubicBezTo>
                  <a:cubicBezTo>
                    <a:pt x="1355965" y="182700"/>
                    <a:pt x="1343458" y="174430"/>
                    <a:pt x="1330634" y="177046"/>
                  </a:cubicBezTo>
                  <a:cubicBezTo>
                    <a:pt x="1317810" y="179663"/>
                    <a:pt x="1309535" y="192176"/>
                    <a:pt x="1312156" y="204995"/>
                  </a:cubicBezTo>
                  <a:cubicBezTo>
                    <a:pt x="1314051" y="214298"/>
                    <a:pt x="1321316" y="221568"/>
                    <a:pt x="1330634" y="223467"/>
                  </a:cubicBezTo>
                  <a:lnTo>
                    <a:pt x="1330634" y="425615"/>
                  </a:lnTo>
                  <a:lnTo>
                    <a:pt x="1103218" y="653030"/>
                  </a:lnTo>
                  <a:lnTo>
                    <a:pt x="1103218" y="849744"/>
                  </a:lnTo>
                  <a:lnTo>
                    <a:pt x="1112694" y="844280"/>
                  </a:lnTo>
                  <a:lnTo>
                    <a:pt x="1112694" y="656978"/>
                  </a:lnTo>
                  <a:lnTo>
                    <a:pt x="1340109" y="429563"/>
                  </a:lnTo>
                  <a:close/>
                  <a:moveTo>
                    <a:pt x="1321158" y="200252"/>
                  </a:moveTo>
                  <a:cubicBezTo>
                    <a:pt x="1321158" y="192402"/>
                    <a:pt x="1327507" y="186039"/>
                    <a:pt x="1335372" y="186039"/>
                  </a:cubicBezTo>
                  <a:cubicBezTo>
                    <a:pt x="1343236" y="186039"/>
                    <a:pt x="1349585" y="192402"/>
                    <a:pt x="1349585" y="200252"/>
                  </a:cubicBezTo>
                  <a:cubicBezTo>
                    <a:pt x="1349585" y="208102"/>
                    <a:pt x="1343236" y="214465"/>
                    <a:pt x="1335372" y="214465"/>
                  </a:cubicBezTo>
                  <a:cubicBezTo>
                    <a:pt x="1327538" y="214483"/>
                    <a:pt x="1321190" y="208148"/>
                    <a:pt x="1321158" y="200315"/>
                  </a:cubicBezTo>
                  <a:cubicBezTo>
                    <a:pt x="1321158" y="200294"/>
                    <a:pt x="1321158" y="200273"/>
                    <a:pt x="1321158" y="200252"/>
                  </a:cubicBezTo>
                  <a:close/>
                  <a:moveTo>
                    <a:pt x="961083" y="859283"/>
                  </a:moveTo>
                  <a:lnTo>
                    <a:pt x="961083" y="650345"/>
                  </a:lnTo>
                  <a:lnTo>
                    <a:pt x="903755" y="650345"/>
                  </a:lnTo>
                  <a:cubicBezTo>
                    <a:pt x="901134" y="637528"/>
                    <a:pt x="888627" y="629256"/>
                    <a:pt x="875803" y="631874"/>
                  </a:cubicBezTo>
                  <a:cubicBezTo>
                    <a:pt x="862979" y="634489"/>
                    <a:pt x="854704" y="647004"/>
                    <a:pt x="857325" y="659821"/>
                  </a:cubicBezTo>
                  <a:cubicBezTo>
                    <a:pt x="859947" y="672638"/>
                    <a:pt x="872454" y="680911"/>
                    <a:pt x="885278" y="678292"/>
                  </a:cubicBezTo>
                  <a:cubicBezTo>
                    <a:pt x="894596" y="676394"/>
                    <a:pt x="901861" y="669123"/>
                    <a:pt x="903755" y="659821"/>
                  </a:cubicBezTo>
                  <a:lnTo>
                    <a:pt x="951608" y="659821"/>
                  </a:lnTo>
                  <a:lnTo>
                    <a:pt x="951608" y="859283"/>
                  </a:lnTo>
                  <a:cubicBezTo>
                    <a:pt x="938784" y="861899"/>
                    <a:pt x="930509" y="874413"/>
                    <a:pt x="933130" y="887230"/>
                  </a:cubicBezTo>
                  <a:cubicBezTo>
                    <a:pt x="935752" y="900051"/>
                    <a:pt x="948260" y="908320"/>
                    <a:pt x="961083" y="905705"/>
                  </a:cubicBezTo>
                  <a:cubicBezTo>
                    <a:pt x="973907" y="903089"/>
                    <a:pt x="982182" y="890575"/>
                    <a:pt x="979561" y="877755"/>
                  </a:cubicBezTo>
                  <a:cubicBezTo>
                    <a:pt x="977666" y="868453"/>
                    <a:pt x="970401" y="861182"/>
                    <a:pt x="961083" y="859283"/>
                  </a:cubicBezTo>
                  <a:close/>
                  <a:moveTo>
                    <a:pt x="880540" y="669297"/>
                  </a:moveTo>
                  <a:cubicBezTo>
                    <a:pt x="872676" y="669297"/>
                    <a:pt x="866327" y="662932"/>
                    <a:pt x="866327" y="655083"/>
                  </a:cubicBezTo>
                  <a:cubicBezTo>
                    <a:pt x="866327" y="647234"/>
                    <a:pt x="872676" y="640870"/>
                    <a:pt x="880540" y="640870"/>
                  </a:cubicBezTo>
                  <a:cubicBezTo>
                    <a:pt x="888405" y="640870"/>
                    <a:pt x="894754" y="647234"/>
                    <a:pt x="894754" y="655083"/>
                  </a:cubicBezTo>
                  <a:cubicBezTo>
                    <a:pt x="894754" y="662932"/>
                    <a:pt x="888405" y="669297"/>
                    <a:pt x="880540" y="669297"/>
                  </a:cubicBezTo>
                  <a:close/>
                  <a:moveTo>
                    <a:pt x="956346" y="896712"/>
                  </a:moveTo>
                  <a:cubicBezTo>
                    <a:pt x="948481" y="896712"/>
                    <a:pt x="942132" y="890348"/>
                    <a:pt x="942132" y="882499"/>
                  </a:cubicBezTo>
                  <a:cubicBezTo>
                    <a:pt x="942132" y="874650"/>
                    <a:pt x="948481" y="868285"/>
                    <a:pt x="956346" y="868285"/>
                  </a:cubicBezTo>
                  <a:cubicBezTo>
                    <a:pt x="964210" y="868285"/>
                    <a:pt x="970559" y="874650"/>
                    <a:pt x="970559" y="882499"/>
                  </a:cubicBezTo>
                  <a:cubicBezTo>
                    <a:pt x="970559" y="890348"/>
                    <a:pt x="964210" y="896712"/>
                    <a:pt x="956346" y="896712"/>
                  </a:cubicBezTo>
                  <a:close/>
                  <a:moveTo>
                    <a:pt x="430447" y="177037"/>
                  </a:moveTo>
                  <a:cubicBezTo>
                    <a:pt x="417623" y="174423"/>
                    <a:pt x="405116" y="182697"/>
                    <a:pt x="402494" y="195516"/>
                  </a:cubicBezTo>
                  <a:cubicBezTo>
                    <a:pt x="399904" y="208335"/>
                    <a:pt x="408148" y="220846"/>
                    <a:pt x="420972" y="223460"/>
                  </a:cubicBezTo>
                  <a:cubicBezTo>
                    <a:pt x="433795" y="226073"/>
                    <a:pt x="446303" y="217805"/>
                    <a:pt x="448924" y="204990"/>
                  </a:cubicBezTo>
                  <a:lnTo>
                    <a:pt x="582058" y="204990"/>
                  </a:lnTo>
                  <a:lnTo>
                    <a:pt x="582058" y="0"/>
                  </a:lnTo>
                  <a:lnTo>
                    <a:pt x="572582" y="0"/>
                  </a:lnTo>
                  <a:lnTo>
                    <a:pt x="572582" y="195514"/>
                  </a:lnTo>
                  <a:lnTo>
                    <a:pt x="448924" y="195514"/>
                  </a:lnTo>
                  <a:cubicBezTo>
                    <a:pt x="447030" y="186204"/>
                    <a:pt x="439765" y="178927"/>
                    <a:pt x="430447" y="177037"/>
                  </a:cubicBezTo>
                  <a:close/>
                  <a:moveTo>
                    <a:pt x="425709" y="214465"/>
                  </a:moveTo>
                  <a:cubicBezTo>
                    <a:pt x="417845" y="214465"/>
                    <a:pt x="411496" y="208102"/>
                    <a:pt x="411496" y="200252"/>
                  </a:cubicBezTo>
                  <a:cubicBezTo>
                    <a:pt x="411496" y="192402"/>
                    <a:pt x="417845" y="186039"/>
                    <a:pt x="425709" y="186039"/>
                  </a:cubicBezTo>
                  <a:cubicBezTo>
                    <a:pt x="433574" y="186039"/>
                    <a:pt x="439923" y="192402"/>
                    <a:pt x="439923" y="200252"/>
                  </a:cubicBezTo>
                  <a:cubicBezTo>
                    <a:pt x="439923" y="208102"/>
                    <a:pt x="433574" y="214465"/>
                    <a:pt x="425709" y="214465"/>
                  </a:cubicBezTo>
                  <a:close/>
                  <a:moveTo>
                    <a:pt x="145704" y="347125"/>
                  </a:moveTo>
                  <a:cubicBezTo>
                    <a:pt x="143082" y="334307"/>
                    <a:pt x="130574" y="326035"/>
                    <a:pt x="117751" y="328653"/>
                  </a:cubicBezTo>
                  <a:cubicBezTo>
                    <a:pt x="104927" y="331269"/>
                    <a:pt x="96652" y="343783"/>
                    <a:pt x="99273" y="356600"/>
                  </a:cubicBezTo>
                  <a:cubicBezTo>
                    <a:pt x="101895" y="369418"/>
                    <a:pt x="114403" y="377690"/>
                    <a:pt x="127226" y="375071"/>
                  </a:cubicBezTo>
                  <a:cubicBezTo>
                    <a:pt x="136544" y="373173"/>
                    <a:pt x="143809" y="365902"/>
                    <a:pt x="145704" y="356600"/>
                  </a:cubicBezTo>
                  <a:lnTo>
                    <a:pt x="278837" y="356600"/>
                  </a:lnTo>
                  <a:lnTo>
                    <a:pt x="278837" y="147662"/>
                  </a:lnTo>
                  <a:cubicBezTo>
                    <a:pt x="291660" y="145046"/>
                    <a:pt x="299936" y="132533"/>
                    <a:pt x="297314" y="119714"/>
                  </a:cubicBezTo>
                  <a:cubicBezTo>
                    <a:pt x="294693" y="106895"/>
                    <a:pt x="282185" y="98624"/>
                    <a:pt x="269361" y="101241"/>
                  </a:cubicBezTo>
                  <a:cubicBezTo>
                    <a:pt x="256537" y="103858"/>
                    <a:pt x="248262" y="116371"/>
                    <a:pt x="250884" y="129189"/>
                  </a:cubicBezTo>
                  <a:cubicBezTo>
                    <a:pt x="252779" y="138493"/>
                    <a:pt x="260043" y="145763"/>
                    <a:pt x="269361" y="147662"/>
                  </a:cubicBezTo>
                  <a:lnTo>
                    <a:pt x="269361" y="347125"/>
                  </a:lnTo>
                  <a:close/>
                  <a:moveTo>
                    <a:pt x="122489" y="366076"/>
                  </a:moveTo>
                  <a:cubicBezTo>
                    <a:pt x="114624" y="366076"/>
                    <a:pt x="108275" y="359711"/>
                    <a:pt x="108275" y="351862"/>
                  </a:cubicBezTo>
                  <a:cubicBezTo>
                    <a:pt x="108275" y="344013"/>
                    <a:pt x="114624" y="337649"/>
                    <a:pt x="122489" y="337649"/>
                  </a:cubicBezTo>
                  <a:cubicBezTo>
                    <a:pt x="130353" y="337649"/>
                    <a:pt x="136702" y="344013"/>
                    <a:pt x="136702" y="351862"/>
                  </a:cubicBezTo>
                  <a:cubicBezTo>
                    <a:pt x="136702" y="359711"/>
                    <a:pt x="130353" y="366076"/>
                    <a:pt x="122489" y="366076"/>
                  </a:cubicBezTo>
                  <a:close/>
                  <a:moveTo>
                    <a:pt x="259886" y="124447"/>
                  </a:moveTo>
                  <a:cubicBezTo>
                    <a:pt x="259886" y="116597"/>
                    <a:pt x="266234" y="110233"/>
                    <a:pt x="274099" y="110233"/>
                  </a:cubicBezTo>
                  <a:cubicBezTo>
                    <a:pt x="281964" y="110233"/>
                    <a:pt x="288312" y="116597"/>
                    <a:pt x="288312" y="124447"/>
                  </a:cubicBezTo>
                  <a:cubicBezTo>
                    <a:pt x="288312" y="132297"/>
                    <a:pt x="281964" y="138660"/>
                    <a:pt x="274099" y="138660"/>
                  </a:cubicBezTo>
                  <a:cubicBezTo>
                    <a:pt x="266266" y="138678"/>
                    <a:pt x="259917" y="132343"/>
                    <a:pt x="259886" y="124510"/>
                  </a:cubicBezTo>
                  <a:cubicBezTo>
                    <a:pt x="259886" y="124489"/>
                    <a:pt x="259886" y="124468"/>
                    <a:pt x="259886" y="124447"/>
                  </a:cubicBezTo>
                  <a:close/>
                  <a:moveTo>
                    <a:pt x="193556" y="71857"/>
                  </a:moveTo>
                  <a:cubicBezTo>
                    <a:pt x="206380" y="74476"/>
                    <a:pt x="218888" y="66207"/>
                    <a:pt x="221509" y="53389"/>
                  </a:cubicBezTo>
                  <a:cubicBezTo>
                    <a:pt x="221509" y="53386"/>
                    <a:pt x="221509" y="53383"/>
                    <a:pt x="221509" y="53379"/>
                  </a:cubicBezTo>
                  <a:lnTo>
                    <a:pt x="345166" y="53379"/>
                  </a:lnTo>
                  <a:lnTo>
                    <a:pt x="345166" y="252842"/>
                  </a:lnTo>
                  <a:cubicBezTo>
                    <a:pt x="332342" y="255458"/>
                    <a:pt x="324067" y="267971"/>
                    <a:pt x="326689" y="280790"/>
                  </a:cubicBezTo>
                  <a:cubicBezTo>
                    <a:pt x="329310" y="293609"/>
                    <a:pt x="341818" y="301880"/>
                    <a:pt x="354642" y="299263"/>
                  </a:cubicBezTo>
                  <a:cubicBezTo>
                    <a:pt x="367466" y="296646"/>
                    <a:pt x="375741" y="284133"/>
                    <a:pt x="373119" y="271315"/>
                  </a:cubicBezTo>
                  <a:cubicBezTo>
                    <a:pt x="371224" y="262011"/>
                    <a:pt x="363960" y="254741"/>
                    <a:pt x="354642" y="252842"/>
                  </a:cubicBezTo>
                  <a:lnTo>
                    <a:pt x="354642" y="43904"/>
                  </a:lnTo>
                  <a:lnTo>
                    <a:pt x="221509" y="43904"/>
                  </a:lnTo>
                  <a:cubicBezTo>
                    <a:pt x="218888" y="31086"/>
                    <a:pt x="206380" y="22818"/>
                    <a:pt x="193556" y="25438"/>
                  </a:cubicBezTo>
                  <a:cubicBezTo>
                    <a:pt x="180732" y="28058"/>
                    <a:pt x="172457" y="40573"/>
                    <a:pt x="175079" y="53391"/>
                  </a:cubicBezTo>
                  <a:cubicBezTo>
                    <a:pt x="177005" y="62690"/>
                    <a:pt x="184270" y="69956"/>
                    <a:pt x="193556" y="71857"/>
                  </a:cubicBezTo>
                  <a:close/>
                  <a:moveTo>
                    <a:pt x="364118" y="276057"/>
                  </a:moveTo>
                  <a:cubicBezTo>
                    <a:pt x="364118" y="283907"/>
                    <a:pt x="357769" y="290271"/>
                    <a:pt x="349904" y="290271"/>
                  </a:cubicBezTo>
                  <a:cubicBezTo>
                    <a:pt x="342039" y="290271"/>
                    <a:pt x="335691" y="283907"/>
                    <a:pt x="335691" y="276057"/>
                  </a:cubicBezTo>
                  <a:cubicBezTo>
                    <a:pt x="335691" y="268207"/>
                    <a:pt x="342039" y="261844"/>
                    <a:pt x="349904" y="261844"/>
                  </a:cubicBezTo>
                  <a:cubicBezTo>
                    <a:pt x="357769" y="261844"/>
                    <a:pt x="364118" y="268207"/>
                    <a:pt x="364118" y="276057"/>
                  </a:cubicBezTo>
                  <a:close/>
                  <a:moveTo>
                    <a:pt x="198294" y="34428"/>
                  </a:moveTo>
                  <a:cubicBezTo>
                    <a:pt x="206159" y="34428"/>
                    <a:pt x="212507" y="40792"/>
                    <a:pt x="212507" y="48642"/>
                  </a:cubicBezTo>
                  <a:cubicBezTo>
                    <a:pt x="212507" y="56492"/>
                    <a:pt x="206159" y="62855"/>
                    <a:pt x="198294" y="62855"/>
                  </a:cubicBezTo>
                  <a:cubicBezTo>
                    <a:pt x="190429" y="62855"/>
                    <a:pt x="184080" y="56492"/>
                    <a:pt x="184080" y="48642"/>
                  </a:cubicBezTo>
                  <a:cubicBezTo>
                    <a:pt x="184049" y="40809"/>
                    <a:pt x="190397" y="34446"/>
                    <a:pt x="198231" y="34428"/>
                  </a:cubicBezTo>
                  <a:cubicBezTo>
                    <a:pt x="198262" y="34428"/>
                    <a:pt x="198262" y="34428"/>
                    <a:pt x="198294" y="34428"/>
                  </a:cubicBezTo>
                  <a:close/>
                  <a:moveTo>
                    <a:pt x="648387" y="71857"/>
                  </a:moveTo>
                  <a:lnTo>
                    <a:pt x="648387" y="271319"/>
                  </a:lnTo>
                  <a:lnTo>
                    <a:pt x="463612" y="271319"/>
                  </a:lnTo>
                  <a:lnTo>
                    <a:pt x="312002" y="422930"/>
                  </a:lnTo>
                  <a:lnTo>
                    <a:pt x="221509" y="422930"/>
                  </a:lnTo>
                  <a:cubicBezTo>
                    <a:pt x="218888" y="410112"/>
                    <a:pt x="206380" y="401840"/>
                    <a:pt x="193556" y="404459"/>
                  </a:cubicBezTo>
                  <a:cubicBezTo>
                    <a:pt x="180732" y="407074"/>
                    <a:pt x="172457" y="419588"/>
                    <a:pt x="175079" y="432405"/>
                  </a:cubicBezTo>
                  <a:cubicBezTo>
                    <a:pt x="177700" y="445223"/>
                    <a:pt x="190208" y="453495"/>
                    <a:pt x="203032" y="450877"/>
                  </a:cubicBezTo>
                  <a:cubicBezTo>
                    <a:pt x="212349" y="448978"/>
                    <a:pt x="219614" y="441707"/>
                    <a:pt x="221509" y="432405"/>
                  </a:cubicBezTo>
                  <a:lnTo>
                    <a:pt x="315855" y="432405"/>
                  </a:lnTo>
                  <a:lnTo>
                    <a:pt x="467465" y="280795"/>
                  </a:lnTo>
                  <a:lnTo>
                    <a:pt x="657800" y="280795"/>
                  </a:lnTo>
                  <a:lnTo>
                    <a:pt x="657800" y="71857"/>
                  </a:lnTo>
                  <a:cubicBezTo>
                    <a:pt x="670623" y="69240"/>
                    <a:pt x="678898" y="56728"/>
                    <a:pt x="676277" y="43909"/>
                  </a:cubicBezTo>
                  <a:cubicBezTo>
                    <a:pt x="673656" y="31090"/>
                    <a:pt x="661148" y="22819"/>
                    <a:pt x="648324" y="25436"/>
                  </a:cubicBezTo>
                  <a:cubicBezTo>
                    <a:pt x="635500" y="28053"/>
                    <a:pt x="627225" y="40566"/>
                    <a:pt x="629846" y="53384"/>
                  </a:cubicBezTo>
                  <a:cubicBezTo>
                    <a:pt x="631741" y="62687"/>
                    <a:pt x="639006" y="69958"/>
                    <a:pt x="648324" y="71857"/>
                  </a:cubicBezTo>
                  <a:close/>
                  <a:moveTo>
                    <a:pt x="198294" y="441881"/>
                  </a:moveTo>
                  <a:cubicBezTo>
                    <a:pt x="190429" y="441881"/>
                    <a:pt x="184080" y="435517"/>
                    <a:pt x="184080" y="427668"/>
                  </a:cubicBezTo>
                  <a:cubicBezTo>
                    <a:pt x="184080" y="419819"/>
                    <a:pt x="190429" y="413454"/>
                    <a:pt x="198294" y="413454"/>
                  </a:cubicBezTo>
                  <a:cubicBezTo>
                    <a:pt x="206159" y="413454"/>
                    <a:pt x="212507" y="419819"/>
                    <a:pt x="212507" y="427668"/>
                  </a:cubicBezTo>
                  <a:cubicBezTo>
                    <a:pt x="212507" y="435517"/>
                    <a:pt x="206159" y="441881"/>
                    <a:pt x="198294" y="441881"/>
                  </a:cubicBezTo>
                  <a:close/>
                  <a:moveTo>
                    <a:pt x="653125" y="34428"/>
                  </a:moveTo>
                  <a:cubicBezTo>
                    <a:pt x="660990" y="34428"/>
                    <a:pt x="667338" y="40792"/>
                    <a:pt x="667338" y="48642"/>
                  </a:cubicBezTo>
                  <a:cubicBezTo>
                    <a:pt x="667338" y="56492"/>
                    <a:pt x="660990" y="62855"/>
                    <a:pt x="653125" y="62855"/>
                  </a:cubicBezTo>
                  <a:cubicBezTo>
                    <a:pt x="645260" y="62855"/>
                    <a:pt x="638911" y="56492"/>
                    <a:pt x="638911" y="48642"/>
                  </a:cubicBezTo>
                  <a:cubicBezTo>
                    <a:pt x="638880" y="40809"/>
                    <a:pt x="645229" y="34446"/>
                    <a:pt x="653062" y="34428"/>
                  </a:cubicBezTo>
                  <a:cubicBezTo>
                    <a:pt x="653093" y="34428"/>
                    <a:pt x="653093" y="34428"/>
                    <a:pt x="653125" y="34428"/>
                  </a:cubicBezTo>
                  <a:close/>
                  <a:moveTo>
                    <a:pt x="885278" y="935088"/>
                  </a:moveTo>
                  <a:cubicBezTo>
                    <a:pt x="872391" y="932754"/>
                    <a:pt x="860073" y="941298"/>
                    <a:pt x="857736" y="954169"/>
                  </a:cubicBezTo>
                  <a:cubicBezTo>
                    <a:pt x="855525" y="966472"/>
                    <a:pt x="863232" y="978389"/>
                    <a:pt x="875360" y="981393"/>
                  </a:cubicBezTo>
                  <a:lnTo>
                    <a:pt x="903155" y="965347"/>
                  </a:lnTo>
                  <a:cubicBezTo>
                    <a:pt x="903408" y="964592"/>
                    <a:pt x="903598" y="963822"/>
                    <a:pt x="903755" y="963042"/>
                  </a:cubicBezTo>
                  <a:lnTo>
                    <a:pt x="907167" y="963042"/>
                  </a:lnTo>
                  <a:lnTo>
                    <a:pt x="923560" y="953566"/>
                  </a:lnTo>
                  <a:lnTo>
                    <a:pt x="903755" y="953566"/>
                  </a:lnTo>
                  <a:cubicBezTo>
                    <a:pt x="901861" y="944255"/>
                    <a:pt x="894596" y="936977"/>
                    <a:pt x="885278" y="935088"/>
                  </a:cubicBezTo>
                  <a:close/>
                  <a:moveTo>
                    <a:pt x="880540" y="972517"/>
                  </a:moveTo>
                  <a:cubicBezTo>
                    <a:pt x="872676" y="972517"/>
                    <a:pt x="866327" y="966153"/>
                    <a:pt x="866327" y="958304"/>
                  </a:cubicBezTo>
                  <a:cubicBezTo>
                    <a:pt x="866327" y="950455"/>
                    <a:pt x="872676" y="944090"/>
                    <a:pt x="880540" y="944090"/>
                  </a:cubicBezTo>
                  <a:cubicBezTo>
                    <a:pt x="888405" y="944090"/>
                    <a:pt x="894754" y="950455"/>
                    <a:pt x="894754" y="958304"/>
                  </a:cubicBezTo>
                  <a:cubicBezTo>
                    <a:pt x="894754" y="966153"/>
                    <a:pt x="888405" y="972517"/>
                    <a:pt x="880540" y="972517"/>
                  </a:cubicBezTo>
                  <a:close/>
                  <a:moveTo>
                    <a:pt x="420972" y="71857"/>
                  </a:moveTo>
                  <a:lnTo>
                    <a:pt x="420972" y="129185"/>
                  </a:lnTo>
                  <a:lnTo>
                    <a:pt x="506252" y="129185"/>
                  </a:lnTo>
                  <a:lnTo>
                    <a:pt x="506252" y="0"/>
                  </a:lnTo>
                  <a:lnTo>
                    <a:pt x="496777" y="0"/>
                  </a:lnTo>
                  <a:lnTo>
                    <a:pt x="496777" y="119709"/>
                  </a:lnTo>
                  <a:lnTo>
                    <a:pt x="430447" y="119709"/>
                  </a:lnTo>
                  <a:lnTo>
                    <a:pt x="430447" y="71857"/>
                  </a:lnTo>
                  <a:cubicBezTo>
                    <a:pt x="443271" y="69240"/>
                    <a:pt x="451546" y="56728"/>
                    <a:pt x="448924" y="43909"/>
                  </a:cubicBezTo>
                  <a:cubicBezTo>
                    <a:pt x="446303" y="31090"/>
                    <a:pt x="433795" y="22819"/>
                    <a:pt x="420972" y="25436"/>
                  </a:cubicBezTo>
                  <a:cubicBezTo>
                    <a:pt x="408148" y="28053"/>
                    <a:pt x="399873" y="40566"/>
                    <a:pt x="402494" y="53384"/>
                  </a:cubicBezTo>
                  <a:cubicBezTo>
                    <a:pt x="404389" y="62687"/>
                    <a:pt x="411654" y="69958"/>
                    <a:pt x="420972" y="71857"/>
                  </a:cubicBezTo>
                  <a:close/>
                  <a:moveTo>
                    <a:pt x="425709" y="34428"/>
                  </a:moveTo>
                  <a:cubicBezTo>
                    <a:pt x="433574" y="34428"/>
                    <a:pt x="439923" y="40792"/>
                    <a:pt x="439923" y="48642"/>
                  </a:cubicBezTo>
                  <a:cubicBezTo>
                    <a:pt x="439923" y="56492"/>
                    <a:pt x="433574" y="62855"/>
                    <a:pt x="425709" y="62855"/>
                  </a:cubicBezTo>
                  <a:cubicBezTo>
                    <a:pt x="417845" y="62855"/>
                    <a:pt x="411496" y="56492"/>
                    <a:pt x="411496" y="48642"/>
                  </a:cubicBezTo>
                  <a:cubicBezTo>
                    <a:pt x="411464" y="40809"/>
                    <a:pt x="417813" y="34446"/>
                    <a:pt x="425646" y="34428"/>
                  </a:cubicBezTo>
                  <a:cubicBezTo>
                    <a:pt x="425678" y="34428"/>
                    <a:pt x="425678" y="34428"/>
                    <a:pt x="425709" y="34428"/>
                  </a:cubicBezTo>
                  <a:close/>
                  <a:moveTo>
                    <a:pt x="506252" y="556063"/>
                  </a:moveTo>
                  <a:cubicBezTo>
                    <a:pt x="493428" y="553450"/>
                    <a:pt x="480921" y="561723"/>
                    <a:pt x="478299" y="574543"/>
                  </a:cubicBezTo>
                  <a:cubicBezTo>
                    <a:pt x="475709" y="587361"/>
                    <a:pt x="483953" y="599872"/>
                    <a:pt x="496777" y="602487"/>
                  </a:cubicBezTo>
                  <a:cubicBezTo>
                    <a:pt x="509601" y="605099"/>
                    <a:pt x="522108" y="596830"/>
                    <a:pt x="524729" y="584016"/>
                  </a:cubicBezTo>
                  <a:lnTo>
                    <a:pt x="933130" y="584016"/>
                  </a:lnTo>
                  <a:cubicBezTo>
                    <a:pt x="935752" y="596833"/>
                    <a:pt x="948260" y="605105"/>
                    <a:pt x="961083" y="602487"/>
                  </a:cubicBezTo>
                  <a:cubicBezTo>
                    <a:pt x="973907" y="599872"/>
                    <a:pt x="982182" y="587357"/>
                    <a:pt x="979561" y="574540"/>
                  </a:cubicBezTo>
                  <a:cubicBezTo>
                    <a:pt x="976939" y="561723"/>
                    <a:pt x="964432" y="553450"/>
                    <a:pt x="951608" y="556069"/>
                  </a:cubicBezTo>
                  <a:cubicBezTo>
                    <a:pt x="942290" y="557967"/>
                    <a:pt x="935025" y="565238"/>
                    <a:pt x="933130" y="574540"/>
                  </a:cubicBezTo>
                  <a:lnTo>
                    <a:pt x="524729" y="574540"/>
                  </a:lnTo>
                  <a:cubicBezTo>
                    <a:pt x="522835" y="565229"/>
                    <a:pt x="515570" y="557951"/>
                    <a:pt x="506252" y="556063"/>
                  </a:cubicBezTo>
                  <a:close/>
                  <a:moveTo>
                    <a:pt x="501515" y="593491"/>
                  </a:moveTo>
                  <a:cubicBezTo>
                    <a:pt x="493650" y="593491"/>
                    <a:pt x="487301" y="587127"/>
                    <a:pt x="487301" y="579278"/>
                  </a:cubicBezTo>
                  <a:cubicBezTo>
                    <a:pt x="487301" y="571429"/>
                    <a:pt x="493650" y="565064"/>
                    <a:pt x="501515" y="565064"/>
                  </a:cubicBezTo>
                  <a:cubicBezTo>
                    <a:pt x="509379" y="565064"/>
                    <a:pt x="515728" y="571429"/>
                    <a:pt x="515728" y="579278"/>
                  </a:cubicBezTo>
                  <a:cubicBezTo>
                    <a:pt x="515728" y="587127"/>
                    <a:pt x="509379" y="593491"/>
                    <a:pt x="501515" y="593491"/>
                  </a:cubicBezTo>
                  <a:close/>
                  <a:moveTo>
                    <a:pt x="956346" y="565064"/>
                  </a:moveTo>
                  <a:cubicBezTo>
                    <a:pt x="964210" y="565064"/>
                    <a:pt x="970559" y="571429"/>
                    <a:pt x="970559" y="579278"/>
                  </a:cubicBezTo>
                  <a:cubicBezTo>
                    <a:pt x="970559" y="587127"/>
                    <a:pt x="964210" y="593491"/>
                    <a:pt x="956346" y="593491"/>
                  </a:cubicBezTo>
                  <a:cubicBezTo>
                    <a:pt x="948481" y="593491"/>
                    <a:pt x="942132" y="587127"/>
                    <a:pt x="942132" y="579278"/>
                  </a:cubicBezTo>
                  <a:cubicBezTo>
                    <a:pt x="942101" y="571445"/>
                    <a:pt x="948449" y="565083"/>
                    <a:pt x="956282" y="565064"/>
                  </a:cubicBezTo>
                  <a:cubicBezTo>
                    <a:pt x="956314" y="565064"/>
                    <a:pt x="956314" y="565064"/>
                    <a:pt x="956346" y="565064"/>
                  </a:cubicBezTo>
                  <a:close/>
                  <a:moveTo>
                    <a:pt x="127226" y="450883"/>
                  </a:moveTo>
                  <a:cubicBezTo>
                    <a:pt x="140050" y="448268"/>
                    <a:pt x="148325" y="435753"/>
                    <a:pt x="145704" y="422936"/>
                  </a:cubicBezTo>
                  <a:cubicBezTo>
                    <a:pt x="143082" y="410116"/>
                    <a:pt x="130574" y="401846"/>
                    <a:pt x="117751" y="404462"/>
                  </a:cubicBezTo>
                  <a:cubicBezTo>
                    <a:pt x="104927" y="407080"/>
                    <a:pt x="96652" y="419591"/>
                    <a:pt x="99273" y="432412"/>
                  </a:cubicBezTo>
                  <a:cubicBezTo>
                    <a:pt x="101168" y="441714"/>
                    <a:pt x="108433" y="448985"/>
                    <a:pt x="117751" y="450883"/>
                  </a:cubicBezTo>
                  <a:lnTo>
                    <a:pt x="117751" y="650345"/>
                  </a:lnTo>
                  <a:lnTo>
                    <a:pt x="0" y="650345"/>
                  </a:lnTo>
                  <a:lnTo>
                    <a:pt x="0" y="659821"/>
                  </a:lnTo>
                  <a:lnTo>
                    <a:pt x="127226" y="659821"/>
                  </a:lnTo>
                  <a:close/>
                  <a:moveTo>
                    <a:pt x="108275" y="427668"/>
                  </a:moveTo>
                  <a:cubicBezTo>
                    <a:pt x="108275" y="419819"/>
                    <a:pt x="114624" y="413454"/>
                    <a:pt x="122489" y="413454"/>
                  </a:cubicBezTo>
                  <a:cubicBezTo>
                    <a:pt x="130353" y="413454"/>
                    <a:pt x="136702" y="419819"/>
                    <a:pt x="136702" y="427668"/>
                  </a:cubicBezTo>
                  <a:cubicBezTo>
                    <a:pt x="136702" y="435517"/>
                    <a:pt x="130353" y="441881"/>
                    <a:pt x="122489" y="441881"/>
                  </a:cubicBezTo>
                  <a:cubicBezTo>
                    <a:pt x="114655" y="441900"/>
                    <a:pt x="108307" y="435564"/>
                    <a:pt x="108275" y="427731"/>
                  </a:cubicBezTo>
                  <a:cubicBezTo>
                    <a:pt x="108275" y="427709"/>
                    <a:pt x="108275" y="427690"/>
                    <a:pt x="108275" y="427668"/>
                  </a:cubicBezTo>
                  <a:close/>
                  <a:moveTo>
                    <a:pt x="51421" y="956346"/>
                  </a:moveTo>
                  <a:lnTo>
                    <a:pt x="0" y="904924"/>
                  </a:lnTo>
                  <a:lnTo>
                    <a:pt x="0" y="918285"/>
                  </a:lnTo>
                  <a:lnTo>
                    <a:pt x="41946" y="960199"/>
                  </a:lnTo>
                  <a:lnTo>
                    <a:pt x="41946" y="1180982"/>
                  </a:lnTo>
                  <a:lnTo>
                    <a:pt x="0" y="1180982"/>
                  </a:lnTo>
                  <a:lnTo>
                    <a:pt x="0" y="1190457"/>
                  </a:lnTo>
                  <a:lnTo>
                    <a:pt x="51421" y="1190457"/>
                  </a:lnTo>
                  <a:close/>
                  <a:moveTo>
                    <a:pt x="117751" y="830004"/>
                  </a:moveTo>
                  <a:cubicBezTo>
                    <a:pt x="130574" y="832622"/>
                    <a:pt x="143082" y="824353"/>
                    <a:pt x="145704" y="811536"/>
                  </a:cubicBezTo>
                  <a:cubicBezTo>
                    <a:pt x="145704" y="811532"/>
                    <a:pt x="145704" y="811529"/>
                    <a:pt x="145704" y="811526"/>
                  </a:cubicBezTo>
                  <a:lnTo>
                    <a:pt x="193556" y="811526"/>
                  </a:lnTo>
                  <a:lnTo>
                    <a:pt x="193556" y="1038942"/>
                  </a:lnTo>
                  <a:lnTo>
                    <a:pt x="250884" y="1038942"/>
                  </a:lnTo>
                  <a:cubicBezTo>
                    <a:pt x="253505" y="1051759"/>
                    <a:pt x="266013" y="1060031"/>
                    <a:pt x="278837" y="1057413"/>
                  </a:cubicBezTo>
                  <a:cubicBezTo>
                    <a:pt x="291660" y="1054798"/>
                    <a:pt x="299936" y="1042283"/>
                    <a:pt x="297314" y="1029466"/>
                  </a:cubicBezTo>
                  <a:cubicBezTo>
                    <a:pt x="294693" y="1016649"/>
                    <a:pt x="282185" y="1008376"/>
                    <a:pt x="269361" y="1010995"/>
                  </a:cubicBezTo>
                  <a:cubicBezTo>
                    <a:pt x="260043" y="1012893"/>
                    <a:pt x="252779" y="1020164"/>
                    <a:pt x="250884" y="1029466"/>
                  </a:cubicBezTo>
                  <a:lnTo>
                    <a:pt x="203032" y="1029466"/>
                  </a:lnTo>
                  <a:lnTo>
                    <a:pt x="203032" y="802050"/>
                  </a:lnTo>
                  <a:lnTo>
                    <a:pt x="145704" y="802050"/>
                  </a:lnTo>
                  <a:cubicBezTo>
                    <a:pt x="143082" y="789233"/>
                    <a:pt x="130574" y="780964"/>
                    <a:pt x="117751" y="783586"/>
                  </a:cubicBezTo>
                  <a:cubicBezTo>
                    <a:pt x="104927" y="786204"/>
                    <a:pt x="96652" y="798721"/>
                    <a:pt x="99273" y="811539"/>
                  </a:cubicBezTo>
                  <a:cubicBezTo>
                    <a:pt x="101200" y="820837"/>
                    <a:pt x="108464" y="828102"/>
                    <a:pt x="117751" y="830004"/>
                  </a:cubicBezTo>
                  <a:close/>
                  <a:moveTo>
                    <a:pt x="274099" y="1019990"/>
                  </a:moveTo>
                  <a:cubicBezTo>
                    <a:pt x="281964" y="1019990"/>
                    <a:pt x="288312" y="1026355"/>
                    <a:pt x="288312" y="1034204"/>
                  </a:cubicBezTo>
                  <a:cubicBezTo>
                    <a:pt x="288312" y="1042053"/>
                    <a:pt x="281964" y="1048417"/>
                    <a:pt x="274099" y="1048417"/>
                  </a:cubicBezTo>
                  <a:cubicBezTo>
                    <a:pt x="266234" y="1048417"/>
                    <a:pt x="259886" y="1042053"/>
                    <a:pt x="259886" y="1034204"/>
                  </a:cubicBezTo>
                  <a:cubicBezTo>
                    <a:pt x="259822" y="1026371"/>
                    <a:pt x="266108" y="1019965"/>
                    <a:pt x="273941" y="1019896"/>
                  </a:cubicBezTo>
                  <a:cubicBezTo>
                    <a:pt x="274004" y="1019896"/>
                    <a:pt x="274036" y="1019896"/>
                    <a:pt x="274099" y="1019896"/>
                  </a:cubicBezTo>
                  <a:close/>
                  <a:moveTo>
                    <a:pt x="122489" y="792575"/>
                  </a:moveTo>
                  <a:cubicBezTo>
                    <a:pt x="130353" y="792575"/>
                    <a:pt x="136702" y="798939"/>
                    <a:pt x="136702" y="806788"/>
                  </a:cubicBezTo>
                  <a:cubicBezTo>
                    <a:pt x="136702" y="814637"/>
                    <a:pt x="130353" y="821002"/>
                    <a:pt x="122489" y="821002"/>
                  </a:cubicBezTo>
                  <a:cubicBezTo>
                    <a:pt x="114624" y="821002"/>
                    <a:pt x="108275" y="814637"/>
                    <a:pt x="108275" y="806788"/>
                  </a:cubicBezTo>
                  <a:cubicBezTo>
                    <a:pt x="108212" y="798955"/>
                    <a:pt x="114497" y="792549"/>
                    <a:pt x="122331" y="792480"/>
                  </a:cubicBezTo>
                  <a:cubicBezTo>
                    <a:pt x="122394" y="792480"/>
                    <a:pt x="122425" y="792480"/>
                    <a:pt x="122489" y="792480"/>
                  </a:cubicBezTo>
                  <a:close/>
                  <a:moveTo>
                    <a:pt x="1340109" y="631963"/>
                  </a:moveTo>
                  <a:cubicBezTo>
                    <a:pt x="1327286" y="629350"/>
                    <a:pt x="1314778" y="637623"/>
                    <a:pt x="1312156" y="650443"/>
                  </a:cubicBezTo>
                  <a:cubicBezTo>
                    <a:pt x="1309566" y="663261"/>
                    <a:pt x="1317810" y="675772"/>
                    <a:pt x="1330634" y="678387"/>
                  </a:cubicBezTo>
                  <a:cubicBezTo>
                    <a:pt x="1343458" y="680999"/>
                    <a:pt x="1355965" y="672730"/>
                    <a:pt x="1358586" y="659916"/>
                  </a:cubicBezTo>
                  <a:lnTo>
                    <a:pt x="1432339" y="659916"/>
                  </a:lnTo>
                  <a:lnTo>
                    <a:pt x="1448763" y="650440"/>
                  </a:lnTo>
                  <a:lnTo>
                    <a:pt x="1358586" y="650440"/>
                  </a:lnTo>
                  <a:cubicBezTo>
                    <a:pt x="1356723" y="641094"/>
                    <a:pt x="1349459" y="633772"/>
                    <a:pt x="1340109" y="631868"/>
                  </a:cubicBezTo>
                  <a:close/>
                  <a:moveTo>
                    <a:pt x="1335372" y="669391"/>
                  </a:moveTo>
                  <a:cubicBezTo>
                    <a:pt x="1327507" y="669391"/>
                    <a:pt x="1321158" y="663027"/>
                    <a:pt x="1321158" y="655178"/>
                  </a:cubicBezTo>
                  <a:cubicBezTo>
                    <a:pt x="1321158" y="647329"/>
                    <a:pt x="1327507" y="640964"/>
                    <a:pt x="1335372" y="640964"/>
                  </a:cubicBezTo>
                  <a:cubicBezTo>
                    <a:pt x="1343236" y="640964"/>
                    <a:pt x="1349585" y="647329"/>
                    <a:pt x="1349585" y="655178"/>
                  </a:cubicBezTo>
                  <a:cubicBezTo>
                    <a:pt x="1349522" y="662992"/>
                    <a:pt x="1343173" y="669297"/>
                    <a:pt x="1335372" y="669297"/>
                  </a:cubicBezTo>
                  <a:close/>
                  <a:moveTo>
                    <a:pt x="1643330" y="147757"/>
                  </a:moveTo>
                  <a:cubicBezTo>
                    <a:pt x="1656154" y="145140"/>
                    <a:pt x="1664429" y="132627"/>
                    <a:pt x="1661807" y="119809"/>
                  </a:cubicBezTo>
                  <a:cubicBezTo>
                    <a:pt x="1659186" y="106990"/>
                    <a:pt x="1646678" y="98719"/>
                    <a:pt x="1633854" y="101336"/>
                  </a:cubicBezTo>
                  <a:cubicBezTo>
                    <a:pt x="1621031" y="103953"/>
                    <a:pt x="1612756" y="116466"/>
                    <a:pt x="1615377" y="129284"/>
                  </a:cubicBezTo>
                  <a:cubicBezTo>
                    <a:pt x="1617272" y="138587"/>
                    <a:pt x="1624537" y="145858"/>
                    <a:pt x="1633854" y="147757"/>
                  </a:cubicBezTo>
                  <a:lnTo>
                    <a:pt x="1633854" y="271319"/>
                  </a:lnTo>
                  <a:lnTo>
                    <a:pt x="1482244" y="271319"/>
                  </a:lnTo>
                  <a:lnTo>
                    <a:pt x="1482244" y="574540"/>
                  </a:lnTo>
                  <a:lnTo>
                    <a:pt x="1434392" y="574540"/>
                  </a:lnTo>
                  <a:cubicBezTo>
                    <a:pt x="1431771" y="561723"/>
                    <a:pt x="1419263" y="553450"/>
                    <a:pt x="1406439" y="556069"/>
                  </a:cubicBezTo>
                  <a:cubicBezTo>
                    <a:pt x="1393615" y="558684"/>
                    <a:pt x="1385340" y="571198"/>
                    <a:pt x="1387961" y="584016"/>
                  </a:cubicBezTo>
                  <a:cubicBezTo>
                    <a:pt x="1390583" y="596833"/>
                    <a:pt x="1403091" y="605105"/>
                    <a:pt x="1415915" y="602487"/>
                  </a:cubicBezTo>
                  <a:cubicBezTo>
                    <a:pt x="1425232" y="600589"/>
                    <a:pt x="1432497" y="593318"/>
                    <a:pt x="1434392" y="584016"/>
                  </a:cubicBezTo>
                  <a:lnTo>
                    <a:pt x="1491720" y="584016"/>
                  </a:lnTo>
                  <a:lnTo>
                    <a:pt x="1491720" y="280795"/>
                  </a:lnTo>
                  <a:lnTo>
                    <a:pt x="1643330" y="280795"/>
                  </a:lnTo>
                  <a:close/>
                  <a:moveTo>
                    <a:pt x="1411177" y="593586"/>
                  </a:moveTo>
                  <a:cubicBezTo>
                    <a:pt x="1403312" y="593586"/>
                    <a:pt x="1396963" y="587222"/>
                    <a:pt x="1396963" y="579373"/>
                  </a:cubicBezTo>
                  <a:cubicBezTo>
                    <a:pt x="1396963" y="571524"/>
                    <a:pt x="1403312" y="565159"/>
                    <a:pt x="1411177" y="565159"/>
                  </a:cubicBezTo>
                  <a:cubicBezTo>
                    <a:pt x="1419042" y="565159"/>
                    <a:pt x="1425390" y="571524"/>
                    <a:pt x="1425390" y="579373"/>
                  </a:cubicBezTo>
                  <a:cubicBezTo>
                    <a:pt x="1425327" y="587187"/>
                    <a:pt x="1418978" y="593491"/>
                    <a:pt x="1411177" y="593491"/>
                  </a:cubicBezTo>
                  <a:close/>
                  <a:moveTo>
                    <a:pt x="1624379" y="124542"/>
                  </a:moveTo>
                  <a:cubicBezTo>
                    <a:pt x="1624379" y="116692"/>
                    <a:pt x="1630728" y="110328"/>
                    <a:pt x="1638592" y="110328"/>
                  </a:cubicBezTo>
                  <a:cubicBezTo>
                    <a:pt x="1646457" y="110328"/>
                    <a:pt x="1652806" y="116692"/>
                    <a:pt x="1652806" y="124542"/>
                  </a:cubicBezTo>
                  <a:cubicBezTo>
                    <a:pt x="1652806" y="132392"/>
                    <a:pt x="1646457" y="138755"/>
                    <a:pt x="1638592" y="138755"/>
                  </a:cubicBezTo>
                  <a:cubicBezTo>
                    <a:pt x="1630759" y="138773"/>
                    <a:pt x="1624410" y="132438"/>
                    <a:pt x="1624379" y="124605"/>
                  </a:cubicBezTo>
                  <a:cubicBezTo>
                    <a:pt x="1624379" y="124553"/>
                    <a:pt x="1624379" y="124500"/>
                    <a:pt x="1624379" y="124447"/>
                  </a:cubicBezTo>
                  <a:close/>
                  <a:moveTo>
                    <a:pt x="1103218" y="450978"/>
                  </a:moveTo>
                  <a:cubicBezTo>
                    <a:pt x="1116074" y="453577"/>
                    <a:pt x="1128581" y="445276"/>
                    <a:pt x="1131171" y="432434"/>
                  </a:cubicBezTo>
                  <a:cubicBezTo>
                    <a:pt x="1131487" y="430896"/>
                    <a:pt x="1131645" y="429332"/>
                    <a:pt x="1131645" y="427762"/>
                  </a:cubicBezTo>
                  <a:cubicBezTo>
                    <a:pt x="1131645" y="426237"/>
                    <a:pt x="1131487" y="424714"/>
                    <a:pt x="1131203" y="423214"/>
                  </a:cubicBezTo>
                  <a:cubicBezTo>
                    <a:pt x="1128708" y="410375"/>
                    <a:pt x="1116263" y="401998"/>
                    <a:pt x="1103408" y="404503"/>
                  </a:cubicBezTo>
                  <a:cubicBezTo>
                    <a:pt x="1094027" y="406338"/>
                    <a:pt x="1086667" y="413647"/>
                    <a:pt x="1084740" y="423024"/>
                  </a:cubicBezTo>
                  <a:lnTo>
                    <a:pt x="537490" y="423024"/>
                  </a:lnTo>
                  <a:lnTo>
                    <a:pt x="420972" y="539512"/>
                  </a:lnTo>
                  <a:lnTo>
                    <a:pt x="420972" y="1010894"/>
                  </a:lnTo>
                  <a:cubicBezTo>
                    <a:pt x="408148" y="1013509"/>
                    <a:pt x="399873" y="1026023"/>
                    <a:pt x="402494" y="1038841"/>
                  </a:cubicBezTo>
                  <a:cubicBezTo>
                    <a:pt x="405116" y="1051661"/>
                    <a:pt x="417623" y="1059930"/>
                    <a:pt x="430447" y="1057315"/>
                  </a:cubicBezTo>
                  <a:cubicBezTo>
                    <a:pt x="443271" y="1054700"/>
                    <a:pt x="451546" y="1042185"/>
                    <a:pt x="448924" y="1029365"/>
                  </a:cubicBezTo>
                  <a:cubicBezTo>
                    <a:pt x="447030" y="1020063"/>
                    <a:pt x="439765" y="1012792"/>
                    <a:pt x="430447" y="1010894"/>
                  </a:cubicBezTo>
                  <a:lnTo>
                    <a:pt x="430447" y="543270"/>
                  </a:lnTo>
                  <a:lnTo>
                    <a:pt x="541375" y="432374"/>
                  </a:lnTo>
                  <a:lnTo>
                    <a:pt x="1084646" y="432374"/>
                  </a:lnTo>
                  <a:cubicBezTo>
                    <a:pt x="1086541" y="441720"/>
                    <a:pt x="1093869" y="449013"/>
                    <a:pt x="1103218" y="450883"/>
                  </a:cubicBezTo>
                  <a:close/>
                  <a:moveTo>
                    <a:pt x="1103218" y="414338"/>
                  </a:moveTo>
                  <a:cubicBezTo>
                    <a:pt x="1110610" y="411733"/>
                    <a:pt x="1118726" y="415621"/>
                    <a:pt x="1121348" y="423024"/>
                  </a:cubicBezTo>
                  <a:cubicBezTo>
                    <a:pt x="1123938" y="430431"/>
                    <a:pt x="1120054" y="438546"/>
                    <a:pt x="1112662" y="441151"/>
                  </a:cubicBezTo>
                  <a:cubicBezTo>
                    <a:pt x="1105239" y="443757"/>
                    <a:pt x="1097154" y="439872"/>
                    <a:pt x="1094532" y="432469"/>
                  </a:cubicBezTo>
                  <a:cubicBezTo>
                    <a:pt x="1091879" y="425059"/>
                    <a:pt x="1095764" y="416910"/>
                    <a:pt x="1103155" y="414263"/>
                  </a:cubicBezTo>
                  <a:cubicBezTo>
                    <a:pt x="1103187" y="414256"/>
                    <a:pt x="1103187" y="414250"/>
                    <a:pt x="1103218" y="414244"/>
                  </a:cubicBezTo>
                  <a:close/>
                  <a:moveTo>
                    <a:pt x="439923" y="1034204"/>
                  </a:moveTo>
                  <a:cubicBezTo>
                    <a:pt x="439923" y="1042053"/>
                    <a:pt x="433574" y="1048417"/>
                    <a:pt x="425709" y="1048417"/>
                  </a:cubicBezTo>
                  <a:cubicBezTo>
                    <a:pt x="417845" y="1048417"/>
                    <a:pt x="411496" y="1042053"/>
                    <a:pt x="411496" y="1034204"/>
                  </a:cubicBezTo>
                  <a:cubicBezTo>
                    <a:pt x="411496" y="1026355"/>
                    <a:pt x="417845" y="1019990"/>
                    <a:pt x="425709" y="1019990"/>
                  </a:cubicBezTo>
                  <a:cubicBezTo>
                    <a:pt x="433511" y="1019990"/>
                    <a:pt x="439860" y="1026295"/>
                    <a:pt x="439923" y="1034109"/>
                  </a:cubicBezTo>
                  <a:close/>
                  <a:moveTo>
                    <a:pt x="51421" y="280890"/>
                  </a:moveTo>
                  <a:lnTo>
                    <a:pt x="203032" y="280890"/>
                  </a:lnTo>
                  <a:lnTo>
                    <a:pt x="203032" y="147662"/>
                  </a:lnTo>
                  <a:cubicBezTo>
                    <a:pt x="215855" y="145046"/>
                    <a:pt x="224131" y="132533"/>
                    <a:pt x="221509" y="119714"/>
                  </a:cubicBezTo>
                  <a:cubicBezTo>
                    <a:pt x="218888" y="106895"/>
                    <a:pt x="206380" y="98624"/>
                    <a:pt x="193556" y="101241"/>
                  </a:cubicBezTo>
                  <a:cubicBezTo>
                    <a:pt x="180732" y="103858"/>
                    <a:pt x="172457" y="116371"/>
                    <a:pt x="175079" y="129189"/>
                  </a:cubicBezTo>
                  <a:cubicBezTo>
                    <a:pt x="176974" y="138493"/>
                    <a:pt x="184238" y="145763"/>
                    <a:pt x="193556" y="147662"/>
                  </a:cubicBezTo>
                  <a:lnTo>
                    <a:pt x="193556" y="271319"/>
                  </a:lnTo>
                  <a:lnTo>
                    <a:pt x="41946" y="271319"/>
                  </a:lnTo>
                  <a:lnTo>
                    <a:pt x="41946" y="574540"/>
                  </a:lnTo>
                  <a:lnTo>
                    <a:pt x="0" y="574540"/>
                  </a:lnTo>
                  <a:lnTo>
                    <a:pt x="0" y="584016"/>
                  </a:lnTo>
                  <a:lnTo>
                    <a:pt x="51421" y="584016"/>
                  </a:lnTo>
                  <a:close/>
                  <a:moveTo>
                    <a:pt x="184080" y="124542"/>
                  </a:moveTo>
                  <a:cubicBezTo>
                    <a:pt x="184080" y="116692"/>
                    <a:pt x="190429" y="110328"/>
                    <a:pt x="198294" y="110328"/>
                  </a:cubicBezTo>
                  <a:cubicBezTo>
                    <a:pt x="206159" y="110328"/>
                    <a:pt x="212507" y="116692"/>
                    <a:pt x="212507" y="124542"/>
                  </a:cubicBezTo>
                  <a:cubicBezTo>
                    <a:pt x="212507" y="132392"/>
                    <a:pt x="206159" y="138755"/>
                    <a:pt x="198294" y="138755"/>
                  </a:cubicBezTo>
                  <a:cubicBezTo>
                    <a:pt x="190461" y="138773"/>
                    <a:pt x="184112" y="132438"/>
                    <a:pt x="184080" y="124605"/>
                  </a:cubicBezTo>
                  <a:cubicBezTo>
                    <a:pt x="184080" y="124553"/>
                    <a:pt x="184080" y="124500"/>
                    <a:pt x="184080" y="124447"/>
                  </a:cubicBezTo>
                  <a:close/>
                  <a:moveTo>
                    <a:pt x="1188499" y="707768"/>
                  </a:moveTo>
                  <a:lnTo>
                    <a:pt x="1188499" y="695134"/>
                  </a:lnTo>
                  <a:lnTo>
                    <a:pt x="1415915" y="467718"/>
                  </a:lnTo>
                  <a:lnTo>
                    <a:pt x="1415915" y="204990"/>
                  </a:lnTo>
                  <a:lnTo>
                    <a:pt x="1567525" y="204990"/>
                  </a:lnTo>
                  <a:lnTo>
                    <a:pt x="1567525" y="0"/>
                  </a:lnTo>
                  <a:lnTo>
                    <a:pt x="1558049" y="0"/>
                  </a:lnTo>
                  <a:lnTo>
                    <a:pt x="1558049" y="195514"/>
                  </a:lnTo>
                  <a:lnTo>
                    <a:pt x="1406439" y="195514"/>
                  </a:lnTo>
                  <a:lnTo>
                    <a:pt x="1406439" y="463612"/>
                  </a:lnTo>
                  <a:lnTo>
                    <a:pt x="1179023" y="691027"/>
                  </a:lnTo>
                  <a:lnTo>
                    <a:pt x="1179023" y="707673"/>
                  </a:lnTo>
                  <a:cubicBezTo>
                    <a:pt x="1166200" y="710288"/>
                    <a:pt x="1157925" y="722802"/>
                    <a:pt x="1160546" y="735620"/>
                  </a:cubicBezTo>
                  <a:cubicBezTo>
                    <a:pt x="1163167" y="748440"/>
                    <a:pt x="1175675" y="756709"/>
                    <a:pt x="1188499" y="754094"/>
                  </a:cubicBezTo>
                  <a:cubicBezTo>
                    <a:pt x="1201323" y="751479"/>
                    <a:pt x="1209598" y="738965"/>
                    <a:pt x="1206976" y="726144"/>
                  </a:cubicBezTo>
                  <a:cubicBezTo>
                    <a:pt x="1205081" y="716842"/>
                    <a:pt x="1197817" y="709571"/>
                    <a:pt x="1188499" y="707673"/>
                  </a:cubicBezTo>
                  <a:close/>
                  <a:moveTo>
                    <a:pt x="1183761" y="745196"/>
                  </a:moveTo>
                  <a:cubicBezTo>
                    <a:pt x="1175896" y="745196"/>
                    <a:pt x="1169548" y="738832"/>
                    <a:pt x="1169548" y="730983"/>
                  </a:cubicBezTo>
                  <a:cubicBezTo>
                    <a:pt x="1169548" y="723134"/>
                    <a:pt x="1175896" y="716770"/>
                    <a:pt x="1183761" y="716770"/>
                  </a:cubicBezTo>
                  <a:cubicBezTo>
                    <a:pt x="1191626" y="716770"/>
                    <a:pt x="1197975" y="723134"/>
                    <a:pt x="1197975" y="730983"/>
                  </a:cubicBezTo>
                  <a:cubicBezTo>
                    <a:pt x="1197911" y="738797"/>
                    <a:pt x="1191563" y="745102"/>
                    <a:pt x="1183761" y="745102"/>
                  </a:cubicBezTo>
                  <a:close/>
                  <a:moveTo>
                    <a:pt x="278837" y="480352"/>
                  </a:moveTo>
                  <a:cubicBezTo>
                    <a:pt x="266013" y="477734"/>
                    <a:pt x="253505" y="486003"/>
                    <a:pt x="250884" y="498820"/>
                  </a:cubicBezTo>
                  <a:cubicBezTo>
                    <a:pt x="250884" y="498823"/>
                    <a:pt x="250884" y="498827"/>
                    <a:pt x="250884" y="498830"/>
                  </a:cubicBezTo>
                  <a:lnTo>
                    <a:pt x="193556" y="498830"/>
                  </a:lnTo>
                  <a:lnTo>
                    <a:pt x="193556" y="726245"/>
                  </a:lnTo>
                  <a:lnTo>
                    <a:pt x="69899" y="726245"/>
                  </a:lnTo>
                  <a:cubicBezTo>
                    <a:pt x="67277" y="713428"/>
                    <a:pt x="54769" y="705156"/>
                    <a:pt x="41946" y="707774"/>
                  </a:cubicBezTo>
                  <a:cubicBezTo>
                    <a:pt x="29122" y="710389"/>
                    <a:pt x="20846" y="722903"/>
                    <a:pt x="23468" y="735721"/>
                  </a:cubicBezTo>
                  <a:cubicBezTo>
                    <a:pt x="26090" y="748538"/>
                    <a:pt x="38597" y="756810"/>
                    <a:pt x="51421" y="754192"/>
                  </a:cubicBezTo>
                  <a:cubicBezTo>
                    <a:pt x="60739" y="752294"/>
                    <a:pt x="68004" y="745023"/>
                    <a:pt x="69899" y="735721"/>
                  </a:cubicBezTo>
                  <a:lnTo>
                    <a:pt x="203032" y="735721"/>
                  </a:lnTo>
                  <a:lnTo>
                    <a:pt x="203032" y="508305"/>
                  </a:lnTo>
                  <a:lnTo>
                    <a:pt x="250884" y="508305"/>
                  </a:lnTo>
                  <a:cubicBezTo>
                    <a:pt x="253505" y="521123"/>
                    <a:pt x="266013" y="529392"/>
                    <a:pt x="278837" y="526770"/>
                  </a:cubicBezTo>
                  <a:cubicBezTo>
                    <a:pt x="291660" y="524152"/>
                    <a:pt x="299936" y="511634"/>
                    <a:pt x="297314" y="498817"/>
                  </a:cubicBezTo>
                  <a:cubicBezTo>
                    <a:pt x="295388" y="489518"/>
                    <a:pt x="288123" y="482254"/>
                    <a:pt x="278837" y="480352"/>
                  </a:cubicBezTo>
                  <a:close/>
                  <a:moveTo>
                    <a:pt x="46683" y="745196"/>
                  </a:moveTo>
                  <a:cubicBezTo>
                    <a:pt x="38819" y="745196"/>
                    <a:pt x="32470" y="738832"/>
                    <a:pt x="32470" y="730983"/>
                  </a:cubicBezTo>
                  <a:cubicBezTo>
                    <a:pt x="32470" y="723134"/>
                    <a:pt x="38819" y="716770"/>
                    <a:pt x="46683" y="716770"/>
                  </a:cubicBezTo>
                  <a:cubicBezTo>
                    <a:pt x="54548" y="716770"/>
                    <a:pt x="60897" y="723134"/>
                    <a:pt x="60897" y="730983"/>
                  </a:cubicBezTo>
                  <a:cubicBezTo>
                    <a:pt x="60834" y="738797"/>
                    <a:pt x="54485" y="745102"/>
                    <a:pt x="46683" y="745102"/>
                  </a:cubicBezTo>
                  <a:close/>
                  <a:moveTo>
                    <a:pt x="274099" y="517781"/>
                  </a:moveTo>
                  <a:cubicBezTo>
                    <a:pt x="266234" y="517781"/>
                    <a:pt x="259886" y="511416"/>
                    <a:pt x="259886" y="503567"/>
                  </a:cubicBezTo>
                  <a:cubicBezTo>
                    <a:pt x="259886" y="495719"/>
                    <a:pt x="266234" y="489354"/>
                    <a:pt x="274099" y="489354"/>
                  </a:cubicBezTo>
                  <a:cubicBezTo>
                    <a:pt x="281964" y="489354"/>
                    <a:pt x="288312" y="495719"/>
                    <a:pt x="288312" y="503567"/>
                  </a:cubicBezTo>
                  <a:cubicBezTo>
                    <a:pt x="288249" y="511382"/>
                    <a:pt x="281901" y="517686"/>
                    <a:pt x="274099" y="517686"/>
                  </a:cubicBezTo>
                  <a:close/>
                  <a:moveTo>
                    <a:pt x="885278" y="726245"/>
                  </a:moveTo>
                  <a:lnTo>
                    <a:pt x="809473" y="726245"/>
                  </a:lnTo>
                  <a:lnTo>
                    <a:pt x="809473" y="678298"/>
                  </a:lnTo>
                  <a:cubicBezTo>
                    <a:pt x="822297" y="675683"/>
                    <a:pt x="830572" y="663169"/>
                    <a:pt x="827950" y="650352"/>
                  </a:cubicBezTo>
                  <a:cubicBezTo>
                    <a:pt x="825329" y="637531"/>
                    <a:pt x="812821" y="629262"/>
                    <a:pt x="799997" y="631877"/>
                  </a:cubicBezTo>
                  <a:cubicBezTo>
                    <a:pt x="787174" y="634496"/>
                    <a:pt x="778899" y="647007"/>
                    <a:pt x="781520" y="659827"/>
                  </a:cubicBezTo>
                  <a:cubicBezTo>
                    <a:pt x="783415" y="669129"/>
                    <a:pt x="790680" y="676400"/>
                    <a:pt x="799997" y="678298"/>
                  </a:cubicBezTo>
                  <a:lnTo>
                    <a:pt x="799997" y="735626"/>
                  </a:lnTo>
                  <a:lnTo>
                    <a:pt x="875803" y="735626"/>
                  </a:lnTo>
                  <a:lnTo>
                    <a:pt x="875803" y="877761"/>
                  </a:lnTo>
                  <a:lnTo>
                    <a:pt x="799997" y="877761"/>
                  </a:lnTo>
                  <a:lnTo>
                    <a:pt x="799997" y="1024918"/>
                  </a:lnTo>
                  <a:lnTo>
                    <a:pt x="809473" y="1019422"/>
                  </a:lnTo>
                  <a:lnTo>
                    <a:pt x="809473" y="887236"/>
                  </a:lnTo>
                  <a:lnTo>
                    <a:pt x="885278" y="887236"/>
                  </a:lnTo>
                  <a:close/>
                  <a:moveTo>
                    <a:pt x="790522" y="655178"/>
                  </a:moveTo>
                  <a:cubicBezTo>
                    <a:pt x="790522" y="647329"/>
                    <a:pt x="796871" y="640964"/>
                    <a:pt x="804735" y="640964"/>
                  </a:cubicBezTo>
                  <a:cubicBezTo>
                    <a:pt x="812600" y="640964"/>
                    <a:pt x="818949" y="647329"/>
                    <a:pt x="818949" y="655178"/>
                  </a:cubicBezTo>
                  <a:cubicBezTo>
                    <a:pt x="818949" y="663027"/>
                    <a:pt x="812600" y="669391"/>
                    <a:pt x="804735" y="669391"/>
                  </a:cubicBezTo>
                  <a:cubicBezTo>
                    <a:pt x="796902" y="669410"/>
                    <a:pt x="790553" y="663074"/>
                    <a:pt x="790522" y="655241"/>
                  </a:cubicBezTo>
                  <a:cubicBezTo>
                    <a:pt x="790522" y="655187"/>
                    <a:pt x="790522" y="655137"/>
                    <a:pt x="790522" y="655083"/>
                  </a:cubicBezTo>
                  <a:close/>
                  <a:moveTo>
                    <a:pt x="117751" y="1418883"/>
                  </a:moveTo>
                  <a:lnTo>
                    <a:pt x="127226" y="1413419"/>
                  </a:lnTo>
                  <a:lnTo>
                    <a:pt x="127226" y="1342068"/>
                  </a:lnTo>
                  <a:lnTo>
                    <a:pt x="250662" y="1342068"/>
                  </a:lnTo>
                  <a:lnTo>
                    <a:pt x="267087" y="1332592"/>
                  </a:lnTo>
                  <a:lnTo>
                    <a:pt x="117751" y="1332592"/>
                  </a:lnTo>
                  <a:close/>
                  <a:moveTo>
                    <a:pt x="1264304" y="707768"/>
                  </a:moveTo>
                  <a:cubicBezTo>
                    <a:pt x="1251480" y="705156"/>
                    <a:pt x="1238973" y="713428"/>
                    <a:pt x="1236351" y="726248"/>
                  </a:cubicBezTo>
                  <a:cubicBezTo>
                    <a:pt x="1233761" y="739066"/>
                    <a:pt x="1242005" y="751577"/>
                    <a:pt x="1254829" y="754192"/>
                  </a:cubicBezTo>
                  <a:cubicBezTo>
                    <a:pt x="1267652" y="756804"/>
                    <a:pt x="1280160" y="748535"/>
                    <a:pt x="1282781" y="735721"/>
                  </a:cubicBezTo>
                  <a:lnTo>
                    <a:pt x="1301069" y="735721"/>
                  </a:lnTo>
                  <a:lnTo>
                    <a:pt x="1317463" y="726245"/>
                  </a:lnTo>
                  <a:lnTo>
                    <a:pt x="1282719" y="726245"/>
                  </a:lnTo>
                  <a:cubicBezTo>
                    <a:pt x="1280887" y="716915"/>
                    <a:pt x="1273622" y="709600"/>
                    <a:pt x="1264304" y="707673"/>
                  </a:cubicBezTo>
                  <a:close/>
                  <a:moveTo>
                    <a:pt x="1259566" y="745196"/>
                  </a:moveTo>
                  <a:cubicBezTo>
                    <a:pt x="1251702" y="745196"/>
                    <a:pt x="1245353" y="738832"/>
                    <a:pt x="1245353" y="730983"/>
                  </a:cubicBezTo>
                  <a:cubicBezTo>
                    <a:pt x="1245353" y="723134"/>
                    <a:pt x="1251702" y="716770"/>
                    <a:pt x="1259566" y="716770"/>
                  </a:cubicBezTo>
                  <a:cubicBezTo>
                    <a:pt x="1267431" y="716770"/>
                    <a:pt x="1273780" y="723134"/>
                    <a:pt x="1273780" y="730983"/>
                  </a:cubicBezTo>
                  <a:cubicBezTo>
                    <a:pt x="1273717" y="738797"/>
                    <a:pt x="1267368" y="745102"/>
                    <a:pt x="1259566" y="745102"/>
                  </a:cubicBez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67" name="Google Shape;67;p8"/>
          <p:cNvGrpSpPr/>
          <p:nvPr/>
        </p:nvGrpSpPr>
        <p:grpSpPr>
          <a:xfrm>
            <a:off x="9300937" y="5188833"/>
            <a:ext cx="2890452" cy="1668827"/>
            <a:chOff x="6975702" y="3891625"/>
            <a:chExt cx="2167839" cy="1251620"/>
          </a:xfrm>
        </p:grpSpPr>
        <p:sp>
          <p:nvSpPr>
            <p:cNvPr id="68" name="Google Shape;68;p8"/>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gradFill>
              <a:gsLst>
                <a:gs pos="0">
                  <a:schemeClr val="accent3"/>
                </a:gs>
                <a:gs pos="50000">
                  <a:schemeClr val="accent2"/>
                </a:gs>
                <a:gs pos="100000">
                  <a:schemeClr val="accent1"/>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9" name="Google Shape;69;p8"/>
            <p:cNvSpPr/>
            <p:nvPr/>
          </p:nvSpPr>
          <p:spPr>
            <a:xfrm>
              <a:off x="7066569" y="3933821"/>
              <a:ext cx="2076972" cy="1209424"/>
            </a:xfrm>
            <a:custGeom>
              <a:avLst/>
              <a:gdLst/>
              <a:ahLst/>
              <a:cxnLst/>
              <a:rect l="l" t="t" r="r" b="b"/>
              <a:pathLst>
                <a:path w="1377759" h="802271" extrusionOk="0">
                  <a:moveTo>
                    <a:pt x="1333539" y="512159"/>
                  </a:moveTo>
                  <a:cubicBezTo>
                    <a:pt x="1320715" y="509547"/>
                    <a:pt x="1308208" y="517819"/>
                    <a:pt x="1305586" y="530639"/>
                  </a:cubicBezTo>
                  <a:cubicBezTo>
                    <a:pt x="1302996" y="543457"/>
                    <a:pt x="1311240" y="555968"/>
                    <a:pt x="1324064" y="558589"/>
                  </a:cubicBezTo>
                  <a:cubicBezTo>
                    <a:pt x="1336888" y="561179"/>
                    <a:pt x="1349395" y="552936"/>
                    <a:pt x="1352017" y="540112"/>
                  </a:cubicBezTo>
                  <a:lnTo>
                    <a:pt x="1377759" y="540112"/>
                  </a:lnTo>
                  <a:lnTo>
                    <a:pt x="1377759" y="530636"/>
                  </a:lnTo>
                  <a:lnTo>
                    <a:pt x="1352017" y="530636"/>
                  </a:lnTo>
                  <a:cubicBezTo>
                    <a:pt x="1350122" y="521325"/>
                    <a:pt x="1342857" y="514048"/>
                    <a:pt x="1333539" y="512159"/>
                  </a:cubicBezTo>
                  <a:close/>
                  <a:moveTo>
                    <a:pt x="1328802" y="549588"/>
                  </a:moveTo>
                  <a:cubicBezTo>
                    <a:pt x="1320937" y="549588"/>
                    <a:pt x="1314588" y="543223"/>
                    <a:pt x="1314588" y="535374"/>
                  </a:cubicBezTo>
                  <a:cubicBezTo>
                    <a:pt x="1314588" y="527525"/>
                    <a:pt x="1320937" y="521161"/>
                    <a:pt x="1328802" y="521161"/>
                  </a:cubicBezTo>
                  <a:cubicBezTo>
                    <a:pt x="1336666" y="521161"/>
                    <a:pt x="1343015" y="527525"/>
                    <a:pt x="1343015" y="535374"/>
                  </a:cubicBezTo>
                  <a:cubicBezTo>
                    <a:pt x="1343047" y="543207"/>
                    <a:pt x="1336698" y="549569"/>
                    <a:pt x="1328865" y="549588"/>
                  </a:cubicBezTo>
                  <a:cubicBezTo>
                    <a:pt x="1328833" y="549588"/>
                    <a:pt x="1328833" y="549588"/>
                    <a:pt x="1328802" y="549588"/>
                  </a:cubicBezTo>
                  <a:close/>
                  <a:moveTo>
                    <a:pt x="1096648" y="436354"/>
                  </a:moveTo>
                  <a:cubicBezTo>
                    <a:pt x="1083824" y="438969"/>
                    <a:pt x="1075549" y="451483"/>
                    <a:pt x="1078170" y="464300"/>
                  </a:cubicBezTo>
                  <a:cubicBezTo>
                    <a:pt x="1080792" y="477121"/>
                    <a:pt x="1093300" y="485390"/>
                    <a:pt x="1106124" y="482775"/>
                  </a:cubicBezTo>
                  <a:cubicBezTo>
                    <a:pt x="1118948" y="480156"/>
                    <a:pt x="1127223" y="467645"/>
                    <a:pt x="1124602" y="454825"/>
                  </a:cubicBezTo>
                  <a:cubicBezTo>
                    <a:pt x="1122706" y="445523"/>
                    <a:pt x="1115441" y="438252"/>
                    <a:pt x="1106124" y="436354"/>
                  </a:cubicBezTo>
                  <a:lnTo>
                    <a:pt x="1106124" y="379026"/>
                  </a:lnTo>
                  <a:lnTo>
                    <a:pt x="1030319" y="379026"/>
                  </a:lnTo>
                  <a:lnTo>
                    <a:pt x="1030319" y="172615"/>
                  </a:lnTo>
                  <a:lnTo>
                    <a:pt x="1020843" y="178079"/>
                  </a:lnTo>
                  <a:lnTo>
                    <a:pt x="1020843" y="388502"/>
                  </a:lnTo>
                  <a:lnTo>
                    <a:pt x="1096648" y="388502"/>
                  </a:lnTo>
                  <a:close/>
                  <a:moveTo>
                    <a:pt x="1115599" y="459569"/>
                  </a:moveTo>
                  <a:cubicBezTo>
                    <a:pt x="1115599" y="467418"/>
                    <a:pt x="1109251" y="473782"/>
                    <a:pt x="1101386" y="473782"/>
                  </a:cubicBezTo>
                  <a:cubicBezTo>
                    <a:pt x="1093521" y="473782"/>
                    <a:pt x="1087173" y="467418"/>
                    <a:pt x="1087173" y="459569"/>
                  </a:cubicBezTo>
                  <a:cubicBezTo>
                    <a:pt x="1087173" y="451720"/>
                    <a:pt x="1093521" y="445355"/>
                    <a:pt x="1101386" y="445355"/>
                  </a:cubicBezTo>
                  <a:cubicBezTo>
                    <a:pt x="1109219" y="445337"/>
                    <a:pt x="1115568" y="451673"/>
                    <a:pt x="1115599" y="459506"/>
                  </a:cubicBezTo>
                  <a:cubicBezTo>
                    <a:pt x="1115599" y="459528"/>
                    <a:pt x="1115599" y="459547"/>
                    <a:pt x="1115599" y="459569"/>
                  </a:cubicBezTo>
                  <a:close/>
                  <a:moveTo>
                    <a:pt x="945038" y="464307"/>
                  </a:moveTo>
                  <a:lnTo>
                    <a:pt x="1002365" y="464307"/>
                  </a:lnTo>
                  <a:cubicBezTo>
                    <a:pt x="1004987" y="477124"/>
                    <a:pt x="1017495" y="485396"/>
                    <a:pt x="1030319" y="482778"/>
                  </a:cubicBezTo>
                  <a:cubicBezTo>
                    <a:pt x="1043143" y="480163"/>
                    <a:pt x="1051418" y="467648"/>
                    <a:pt x="1048796" y="454831"/>
                  </a:cubicBezTo>
                  <a:cubicBezTo>
                    <a:pt x="1046175" y="442014"/>
                    <a:pt x="1033667" y="433741"/>
                    <a:pt x="1020843" y="436360"/>
                  </a:cubicBezTo>
                  <a:cubicBezTo>
                    <a:pt x="1011525" y="438258"/>
                    <a:pt x="1004261" y="445529"/>
                    <a:pt x="1002365" y="454831"/>
                  </a:cubicBezTo>
                  <a:lnTo>
                    <a:pt x="954513" y="454831"/>
                  </a:lnTo>
                  <a:lnTo>
                    <a:pt x="954513" y="227416"/>
                  </a:lnTo>
                  <a:lnTo>
                    <a:pt x="935562" y="227416"/>
                  </a:lnTo>
                  <a:lnTo>
                    <a:pt x="919138" y="236891"/>
                  </a:lnTo>
                  <a:lnTo>
                    <a:pt x="945038" y="236891"/>
                  </a:lnTo>
                  <a:close/>
                  <a:moveTo>
                    <a:pt x="1025581" y="445355"/>
                  </a:moveTo>
                  <a:cubicBezTo>
                    <a:pt x="1033446" y="445355"/>
                    <a:pt x="1039794" y="451720"/>
                    <a:pt x="1039794" y="459569"/>
                  </a:cubicBezTo>
                  <a:cubicBezTo>
                    <a:pt x="1039794" y="467418"/>
                    <a:pt x="1033446" y="473782"/>
                    <a:pt x="1025581" y="473782"/>
                  </a:cubicBezTo>
                  <a:cubicBezTo>
                    <a:pt x="1017716" y="473782"/>
                    <a:pt x="1011367" y="467418"/>
                    <a:pt x="1011367" y="459569"/>
                  </a:cubicBezTo>
                  <a:cubicBezTo>
                    <a:pt x="1011336" y="451736"/>
                    <a:pt x="1017684" y="445374"/>
                    <a:pt x="1025518" y="445355"/>
                  </a:cubicBezTo>
                  <a:cubicBezTo>
                    <a:pt x="1025549" y="445355"/>
                    <a:pt x="1025549" y="445355"/>
                    <a:pt x="1025581" y="445355"/>
                  </a:cubicBezTo>
                  <a:close/>
                  <a:moveTo>
                    <a:pt x="1096648" y="331174"/>
                  </a:moveTo>
                  <a:cubicBezTo>
                    <a:pt x="1109472" y="333789"/>
                    <a:pt x="1121980" y="325517"/>
                    <a:pt x="1124602" y="312696"/>
                  </a:cubicBezTo>
                  <a:cubicBezTo>
                    <a:pt x="1127223" y="299876"/>
                    <a:pt x="1118948" y="287359"/>
                    <a:pt x="1106124" y="284743"/>
                  </a:cubicBezTo>
                  <a:lnTo>
                    <a:pt x="1106124" y="128837"/>
                  </a:lnTo>
                  <a:lnTo>
                    <a:pt x="1096648" y="134333"/>
                  </a:lnTo>
                  <a:lnTo>
                    <a:pt x="1096648" y="284743"/>
                  </a:lnTo>
                  <a:cubicBezTo>
                    <a:pt x="1083824" y="287346"/>
                    <a:pt x="1075549" y="299851"/>
                    <a:pt x="1078139" y="312671"/>
                  </a:cubicBezTo>
                  <a:cubicBezTo>
                    <a:pt x="1080034" y="321995"/>
                    <a:pt x="1087331" y="329282"/>
                    <a:pt x="1096648" y="331174"/>
                  </a:cubicBezTo>
                  <a:close/>
                  <a:moveTo>
                    <a:pt x="1101386" y="293745"/>
                  </a:moveTo>
                  <a:cubicBezTo>
                    <a:pt x="1109251" y="293745"/>
                    <a:pt x="1115599" y="300110"/>
                    <a:pt x="1115599" y="307959"/>
                  </a:cubicBezTo>
                  <a:cubicBezTo>
                    <a:pt x="1115599" y="315807"/>
                    <a:pt x="1109251" y="322172"/>
                    <a:pt x="1101386" y="322172"/>
                  </a:cubicBezTo>
                  <a:cubicBezTo>
                    <a:pt x="1093521" y="322172"/>
                    <a:pt x="1087173" y="315807"/>
                    <a:pt x="1087173" y="307959"/>
                  </a:cubicBezTo>
                  <a:cubicBezTo>
                    <a:pt x="1087141" y="300125"/>
                    <a:pt x="1093490" y="293764"/>
                    <a:pt x="1101323" y="293745"/>
                  </a:cubicBezTo>
                  <a:cubicBezTo>
                    <a:pt x="1101354" y="293745"/>
                    <a:pt x="1101354" y="293745"/>
                    <a:pt x="1101386" y="293745"/>
                  </a:cubicBezTo>
                  <a:close/>
                  <a:moveTo>
                    <a:pt x="869233" y="802271"/>
                  </a:moveTo>
                  <a:lnTo>
                    <a:pt x="878708" y="802271"/>
                  </a:lnTo>
                  <a:lnTo>
                    <a:pt x="878708" y="767527"/>
                  </a:lnTo>
                  <a:lnTo>
                    <a:pt x="1377759" y="767527"/>
                  </a:lnTo>
                  <a:lnTo>
                    <a:pt x="1377759" y="758052"/>
                  </a:lnTo>
                  <a:lnTo>
                    <a:pt x="869233" y="758052"/>
                  </a:lnTo>
                  <a:close/>
                  <a:moveTo>
                    <a:pt x="1329307" y="0"/>
                  </a:moveTo>
                  <a:lnTo>
                    <a:pt x="1312882" y="9476"/>
                  </a:lnTo>
                  <a:lnTo>
                    <a:pt x="1377759" y="9476"/>
                  </a:lnTo>
                  <a:lnTo>
                    <a:pt x="1377759" y="0"/>
                  </a:lnTo>
                  <a:close/>
                  <a:moveTo>
                    <a:pt x="1257734" y="57328"/>
                  </a:moveTo>
                  <a:cubicBezTo>
                    <a:pt x="1244910" y="54716"/>
                    <a:pt x="1232403" y="62988"/>
                    <a:pt x="1229781" y="75808"/>
                  </a:cubicBezTo>
                  <a:cubicBezTo>
                    <a:pt x="1227191" y="88626"/>
                    <a:pt x="1235435" y="101137"/>
                    <a:pt x="1248259" y="103752"/>
                  </a:cubicBezTo>
                  <a:cubicBezTo>
                    <a:pt x="1261082" y="106364"/>
                    <a:pt x="1273590" y="98095"/>
                    <a:pt x="1276212" y="85281"/>
                  </a:cubicBezTo>
                  <a:lnTo>
                    <a:pt x="1377759" y="85281"/>
                  </a:lnTo>
                  <a:lnTo>
                    <a:pt x="1377759" y="75805"/>
                  </a:lnTo>
                  <a:lnTo>
                    <a:pt x="1276212" y="75805"/>
                  </a:lnTo>
                  <a:cubicBezTo>
                    <a:pt x="1274317" y="66494"/>
                    <a:pt x="1267052" y="59216"/>
                    <a:pt x="1257734" y="57328"/>
                  </a:cubicBezTo>
                  <a:close/>
                  <a:moveTo>
                    <a:pt x="1252996" y="94756"/>
                  </a:moveTo>
                  <a:cubicBezTo>
                    <a:pt x="1245132" y="94756"/>
                    <a:pt x="1238783" y="88392"/>
                    <a:pt x="1238783" y="80543"/>
                  </a:cubicBezTo>
                  <a:cubicBezTo>
                    <a:pt x="1238783" y="72694"/>
                    <a:pt x="1245132" y="66330"/>
                    <a:pt x="1252996" y="66330"/>
                  </a:cubicBezTo>
                  <a:cubicBezTo>
                    <a:pt x="1260861" y="66330"/>
                    <a:pt x="1267210" y="72694"/>
                    <a:pt x="1267210" y="80543"/>
                  </a:cubicBezTo>
                  <a:cubicBezTo>
                    <a:pt x="1267241" y="88376"/>
                    <a:pt x="1260893" y="94738"/>
                    <a:pt x="1253060" y="94756"/>
                  </a:cubicBezTo>
                  <a:cubicBezTo>
                    <a:pt x="1253028" y="94756"/>
                    <a:pt x="1253028" y="94756"/>
                    <a:pt x="1252996" y="94756"/>
                  </a:cubicBezTo>
                  <a:close/>
                  <a:moveTo>
                    <a:pt x="1172453" y="482784"/>
                  </a:moveTo>
                  <a:cubicBezTo>
                    <a:pt x="1185277" y="485399"/>
                    <a:pt x="1197785" y="477127"/>
                    <a:pt x="1200407" y="464307"/>
                  </a:cubicBezTo>
                  <a:cubicBezTo>
                    <a:pt x="1203028" y="451486"/>
                    <a:pt x="1194753" y="438969"/>
                    <a:pt x="1181929" y="436354"/>
                  </a:cubicBezTo>
                  <a:lnTo>
                    <a:pt x="1181929" y="85091"/>
                  </a:lnTo>
                  <a:lnTo>
                    <a:pt x="1172453" y="90556"/>
                  </a:lnTo>
                  <a:lnTo>
                    <a:pt x="1172453" y="436354"/>
                  </a:lnTo>
                  <a:cubicBezTo>
                    <a:pt x="1159629" y="438956"/>
                    <a:pt x="1151354" y="451461"/>
                    <a:pt x="1153944" y="464281"/>
                  </a:cubicBezTo>
                  <a:cubicBezTo>
                    <a:pt x="1155839" y="473605"/>
                    <a:pt x="1163136" y="480892"/>
                    <a:pt x="1172453" y="482784"/>
                  </a:cubicBezTo>
                  <a:close/>
                  <a:moveTo>
                    <a:pt x="1177191" y="445355"/>
                  </a:moveTo>
                  <a:cubicBezTo>
                    <a:pt x="1185056" y="445355"/>
                    <a:pt x="1191405" y="451720"/>
                    <a:pt x="1191405" y="459569"/>
                  </a:cubicBezTo>
                  <a:cubicBezTo>
                    <a:pt x="1191405" y="467418"/>
                    <a:pt x="1185056" y="473782"/>
                    <a:pt x="1177191" y="473782"/>
                  </a:cubicBezTo>
                  <a:cubicBezTo>
                    <a:pt x="1169326" y="473782"/>
                    <a:pt x="1162978" y="467418"/>
                    <a:pt x="1162978" y="459569"/>
                  </a:cubicBezTo>
                  <a:cubicBezTo>
                    <a:pt x="1162946" y="451736"/>
                    <a:pt x="1169295" y="445374"/>
                    <a:pt x="1177128" y="445355"/>
                  </a:cubicBezTo>
                  <a:cubicBezTo>
                    <a:pt x="1177160" y="445355"/>
                    <a:pt x="1177160" y="445355"/>
                    <a:pt x="1177191" y="445355"/>
                  </a:cubicBezTo>
                  <a:close/>
                  <a:moveTo>
                    <a:pt x="1305586" y="454831"/>
                  </a:moveTo>
                  <a:cubicBezTo>
                    <a:pt x="1302965" y="467652"/>
                    <a:pt x="1311240" y="480163"/>
                    <a:pt x="1324064" y="482775"/>
                  </a:cubicBezTo>
                  <a:cubicBezTo>
                    <a:pt x="1336888" y="485387"/>
                    <a:pt x="1349395" y="477115"/>
                    <a:pt x="1352017" y="464294"/>
                  </a:cubicBezTo>
                  <a:cubicBezTo>
                    <a:pt x="1354607" y="451480"/>
                    <a:pt x="1346363" y="438972"/>
                    <a:pt x="1333539" y="436354"/>
                  </a:cubicBezTo>
                  <a:lnTo>
                    <a:pt x="1333539" y="179563"/>
                  </a:lnTo>
                  <a:cubicBezTo>
                    <a:pt x="1346363" y="176948"/>
                    <a:pt x="1354638" y="164434"/>
                    <a:pt x="1352017" y="151617"/>
                  </a:cubicBezTo>
                  <a:cubicBezTo>
                    <a:pt x="1349395" y="138796"/>
                    <a:pt x="1336888" y="130527"/>
                    <a:pt x="1324064" y="133142"/>
                  </a:cubicBezTo>
                  <a:cubicBezTo>
                    <a:pt x="1311240" y="135761"/>
                    <a:pt x="1302965" y="148272"/>
                    <a:pt x="1305586" y="161092"/>
                  </a:cubicBezTo>
                  <a:cubicBezTo>
                    <a:pt x="1307481" y="170394"/>
                    <a:pt x="1314746" y="177665"/>
                    <a:pt x="1324064" y="179563"/>
                  </a:cubicBezTo>
                  <a:lnTo>
                    <a:pt x="1324064" y="436354"/>
                  </a:lnTo>
                  <a:cubicBezTo>
                    <a:pt x="1314746" y="438242"/>
                    <a:pt x="1307481" y="445520"/>
                    <a:pt x="1305586" y="454831"/>
                  </a:cubicBezTo>
                  <a:close/>
                  <a:moveTo>
                    <a:pt x="1314588" y="156348"/>
                  </a:moveTo>
                  <a:cubicBezTo>
                    <a:pt x="1314588" y="148499"/>
                    <a:pt x="1320937" y="142135"/>
                    <a:pt x="1328802" y="142135"/>
                  </a:cubicBezTo>
                  <a:cubicBezTo>
                    <a:pt x="1336666" y="142135"/>
                    <a:pt x="1343015" y="148499"/>
                    <a:pt x="1343015" y="156348"/>
                  </a:cubicBezTo>
                  <a:cubicBezTo>
                    <a:pt x="1343015" y="164197"/>
                    <a:pt x="1336666" y="170562"/>
                    <a:pt x="1328802" y="170562"/>
                  </a:cubicBezTo>
                  <a:cubicBezTo>
                    <a:pt x="1320968" y="170581"/>
                    <a:pt x="1314620" y="164245"/>
                    <a:pt x="1314588" y="156411"/>
                  </a:cubicBezTo>
                  <a:cubicBezTo>
                    <a:pt x="1314588" y="156389"/>
                    <a:pt x="1314588" y="156370"/>
                    <a:pt x="1314588" y="156348"/>
                  </a:cubicBezTo>
                  <a:close/>
                  <a:moveTo>
                    <a:pt x="1328802" y="445355"/>
                  </a:moveTo>
                  <a:cubicBezTo>
                    <a:pt x="1336666" y="445355"/>
                    <a:pt x="1343015" y="451720"/>
                    <a:pt x="1343015" y="459569"/>
                  </a:cubicBezTo>
                  <a:cubicBezTo>
                    <a:pt x="1343015" y="467418"/>
                    <a:pt x="1336666" y="473782"/>
                    <a:pt x="1328802" y="473782"/>
                  </a:cubicBezTo>
                  <a:cubicBezTo>
                    <a:pt x="1320937" y="473782"/>
                    <a:pt x="1314588" y="467418"/>
                    <a:pt x="1314588" y="459569"/>
                  </a:cubicBezTo>
                  <a:cubicBezTo>
                    <a:pt x="1314556" y="451736"/>
                    <a:pt x="1320905" y="445374"/>
                    <a:pt x="1328738" y="445355"/>
                  </a:cubicBezTo>
                  <a:cubicBezTo>
                    <a:pt x="1328770" y="445355"/>
                    <a:pt x="1328770" y="445355"/>
                    <a:pt x="1328802" y="445355"/>
                  </a:cubicBezTo>
                  <a:close/>
                  <a:moveTo>
                    <a:pt x="972991" y="530636"/>
                  </a:moveTo>
                  <a:cubicBezTo>
                    <a:pt x="970369" y="517819"/>
                    <a:pt x="957862" y="509547"/>
                    <a:pt x="945038" y="512165"/>
                  </a:cubicBezTo>
                  <a:cubicBezTo>
                    <a:pt x="932214" y="514780"/>
                    <a:pt x="923939" y="527295"/>
                    <a:pt x="926560" y="540112"/>
                  </a:cubicBezTo>
                  <a:cubicBezTo>
                    <a:pt x="929182" y="552936"/>
                    <a:pt x="941690" y="561211"/>
                    <a:pt x="954513" y="558589"/>
                  </a:cubicBezTo>
                  <a:cubicBezTo>
                    <a:pt x="963831" y="556694"/>
                    <a:pt x="971096" y="549414"/>
                    <a:pt x="972991" y="540112"/>
                  </a:cubicBezTo>
                  <a:lnTo>
                    <a:pt x="1257734" y="540112"/>
                  </a:lnTo>
                  <a:lnTo>
                    <a:pt x="1257734" y="179563"/>
                  </a:lnTo>
                  <a:cubicBezTo>
                    <a:pt x="1270558" y="176948"/>
                    <a:pt x="1278833" y="164434"/>
                    <a:pt x="1276212" y="151617"/>
                  </a:cubicBezTo>
                  <a:cubicBezTo>
                    <a:pt x="1273590" y="138796"/>
                    <a:pt x="1261082" y="130527"/>
                    <a:pt x="1248259" y="133142"/>
                  </a:cubicBezTo>
                  <a:cubicBezTo>
                    <a:pt x="1235435" y="135761"/>
                    <a:pt x="1227160" y="148272"/>
                    <a:pt x="1229781" y="161092"/>
                  </a:cubicBezTo>
                  <a:cubicBezTo>
                    <a:pt x="1231676" y="170394"/>
                    <a:pt x="1238941" y="177665"/>
                    <a:pt x="1248259" y="179563"/>
                  </a:cubicBezTo>
                  <a:lnTo>
                    <a:pt x="1248259" y="530636"/>
                  </a:lnTo>
                  <a:close/>
                  <a:moveTo>
                    <a:pt x="949776" y="549588"/>
                  </a:moveTo>
                  <a:cubicBezTo>
                    <a:pt x="941911" y="549588"/>
                    <a:pt x="935562" y="543223"/>
                    <a:pt x="935562" y="535374"/>
                  </a:cubicBezTo>
                  <a:cubicBezTo>
                    <a:pt x="935562" y="527525"/>
                    <a:pt x="941911" y="521161"/>
                    <a:pt x="949776" y="521161"/>
                  </a:cubicBezTo>
                  <a:cubicBezTo>
                    <a:pt x="957640" y="521161"/>
                    <a:pt x="963989" y="527525"/>
                    <a:pt x="963989" y="535374"/>
                  </a:cubicBezTo>
                  <a:cubicBezTo>
                    <a:pt x="964021" y="543207"/>
                    <a:pt x="957672" y="549569"/>
                    <a:pt x="949839" y="549588"/>
                  </a:cubicBezTo>
                  <a:cubicBezTo>
                    <a:pt x="949807" y="549588"/>
                    <a:pt x="949807" y="549588"/>
                    <a:pt x="949776" y="549588"/>
                  </a:cubicBezTo>
                  <a:close/>
                  <a:moveTo>
                    <a:pt x="1238783" y="156348"/>
                  </a:moveTo>
                  <a:cubicBezTo>
                    <a:pt x="1238783" y="148499"/>
                    <a:pt x="1245132" y="142135"/>
                    <a:pt x="1252996" y="142135"/>
                  </a:cubicBezTo>
                  <a:cubicBezTo>
                    <a:pt x="1260861" y="142135"/>
                    <a:pt x="1267210" y="148499"/>
                    <a:pt x="1267210" y="156348"/>
                  </a:cubicBezTo>
                  <a:cubicBezTo>
                    <a:pt x="1267210" y="164197"/>
                    <a:pt x="1260861" y="170562"/>
                    <a:pt x="1252996" y="170562"/>
                  </a:cubicBezTo>
                  <a:cubicBezTo>
                    <a:pt x="1245163" y="170581"/>
                    <a:pt x="1238815" y="164245"/>
                    <a:pt x="1238783" y="156411"/>
                  </a:cubicBezTo>
                  <a:cubicBezTo>
                    <a:pt x="1238783" y="156389"/>
                    <a:pt x="1238783" y="156370"/>
                    <a:pt x="1238783" y="156348"/>
                  </a:cubicBezTo>
                  <a:close/>
                  <a:moveTo>
                    <a:pt x="717622" y="530636"/>
                  </a:moveTo>
                  <a:lnTo>
                    <a:pt x="669771" y="530636"/>
                  </a:lnTo>
                  <a:cubicBezTo>
                    <a:pt x="667149" y="517819"/>
                    <a:pt x="654641" y="509547"/>
                    <a:pt x="641817" y="512165"/>
                  </a:cubicBezTo>
                  <a:cubicBezTo>
                    <a:pt x="628993" y="514780"/>
                    <a:pt x="620718" y="527295"/>
                    <a:pt x="623339" y="540112"/>
                  </a:cubicBezTo>
                  <a:cubicBezTo>
                    <a:pt x="625961" y="552936"/>
                    <a:pt x="638469" y="561211"/>
                    <a:pt x="651293" y="558589"/>
                  </a:cubicBezTo>
                  <a:cubicBezTo>
                    <a:pt x="660610" y="556694"/>
                    <a:pt x="667875" y="549414"/>
                    <a:pt x="669771" y="540112"/>
                  </a:cubicBezTo>
                  <a:lnTo>
                    <a:pt x="727098" y="540112"/>
                  </a:lnTo>
                  <a:lnTo>
                    <a:pt x="727098" y="419740"/>
                  </a:lnTo>
                  <a:lnTo>
                    <a:pt x="681425" y="374067"/>
                  </a:lnTo>
                  <a:lnTo>
                    <a:pt x="672961" y="378931"/>
                  </a:lnTo>
                  <a:lnTo>
                    <a:pt x="717622" y="423593"/>
                  </a:lnTo>
                  <a:close/>
                  <a:moveTo>
                    <a:pt x="646555" y="549588"/>
                  </a:moveTo>
                  <a:cubicBezTo>
                    <a:pt x="638690" y="549588"/>
                    <a:pt x="632341" y="543223"/>
                    <a:pt x="632341" y="535374"/>
                  </a:cubicBezTo>
                  <a:cubicBezTo>
                    <a:pt x="632341" y="527525"/>
                    <a:pt x="638690" y="521161"/>
                    <a:pt x="646555" y="521161"/>
                  </a:cubicBezTo>
                  <a:cubicBezTo>
                    <a:pt x="654420" y="521161"/>
                    <a:pt x="660768" y="527525"/>
                    <a:pt x="660768" y="535374"/>
                  </a:cubicBezTo>
                  <a:cubicBezTo>
                    <a:pt x="660800" y="543207"/>
                    <a:pt x="654451" y="549569"/>
                    <a:pt x="646618" y="549588"/>
                  </a:cubicBezTo>
                  <a:cubicBezTo>
                    <a:pt x="646587" y="549588"/>
                    <a:pt x="646587" y="549588"/>
                    <a:pt x="646555" y="549588"/>
                  </a:cubicBezTo>
                  <a:close/>
                  <a:moveTo>
                    <a:pt x="414402" y="802271"/>
                  </a:moveTo>
                  <a:lnTo>
                    <a:pt x="423877" y="802271"/>
                  </a:lnTo>
                  <a:lnTo>
                    <a:pt x="423877" y="615917"/>
                  </a:lnTo>
                  <a:lnTo>
                    <a:pt x="490207" y="615917"/>
                  </a:lnTo>
                  <a:lnTo>
                    <a:pt x="490207" y="802271"/>
                  </a:lnTo>
                  <a:lnTo>
                    <a:pt x="499682" y="802271"/>
                  </a:lnTo>
                  <a:lnTo>
                    <a:pt x="499682" y="606441"/>
                  </a:lnTo>
                  <a:lnTo>
                    <a:pt x="414402" y="606441"/>
                  </a:lnTo>
                  <a:close/>
                  <a:moveTo>
                    <a:pt x="393808" y="540112"/>
                  </a:moveTo>
                  <a:lnTo>
                    <a:pt x="566012" y="540112"/>
                  </a:lnTo>
                  <a:lnTo>
                    <a:pt x="566012" y="802271"/>
                  </a:lnTo>
                  <a:lnTo>
                    <a:pt x="575488" y="802271"/>
                  </a:lnTo>
                  <a:lnTo>
                    <a:pt x="575488" y="530636"/>
                  </a:lnTo>
                  <a:lnTo>
                    <a:pt x="410200" y="530636"/>
                  </a:lnTo>
                  <a:close/>
                  <a:moveTo>
                    <a:pt x="878708" y="343966"/>
                  </a:moveTo>
                  <a:lnTo>
                    <a:pt x="825581" y="290839"/>
                  </a:lnTo>
                  <a:lnTo>
                    <a:pt x="817148" y="295672"/>
                  </a:lnTo>
                  <a:lnTo>
                    <a:pt x="869233" y="347756"/>
                  </a:lnTo>
                  <a:lnTo>
                    <a:pt x="869233" y="615917"/>
                  </a:lnTo>
                  <a:lnTo>
                    <a:pt x="1377759" y="615917"/>
                  </a:lnTo>
                  <a:lnTo>
                    <a:pt x="1377759" y="606441"/>
                  </a:lnTo>
                  <a:lnTo>
                    <a:pt x="878708" y="606441"/>
                  </a:lnTo>
                  <a:close/>
                  <a:moveTo>
                    <a:pt x="727098" y="739574"/>
                  </a:moveTo>
                  <a:lnTo>
                    <a:pt x="727098" y="682247"/>
                  </a:lnTo>
                  <a:lnTo>
                    <a:pt x="641817" y="682247"/>
                  </a:lnTo>
                  <a:lnTo>
                    <a:pt x="641817" y="802271"/>
                  </a:lnTo>
                  <a:lnTo>
                    <a:pt x="651293" y="802271"/>
                  </a:lnTo>
                  <a:lnTo>
                    <a:pt x="651293" y="691722"/>
                  </a:lnTo>
                  <a:lnTo>
                    <a:pt x="717622" y="691722"/>
                  </a:lnTo>
                  <a:lnTo>
                    <a:pt x="717622" y="739574"/>
                  </a:lnTo>
                  <a:cubicBezTo>
                    <a:pt x="704798" y="742196"/>
                    <a:pt x="696523" y="754704"/>
                    <a:pt x="699144" y="767527"/>
                  </a:cubicBezTo>
                  <a:cubicBezTo>
                    <a:pt x="701766" y="780351"/>
                    <a:pt x="714274" y="788627"/>
                    <a:pt x="727098" y="786005"/>
                  </a:cubicBezTo>
                  <a:cubicBezTo>
                    <a:pt x="739922" y="783383"/>
                    <a:pt x="748197" y="770876"/>
                    <a:pt x="745576" y="758052"/>
                  </a:cubicBezTo>
                  <a:cubicBezTo>
                    <a:pt x="743680" y="748734"/>
                    <a:pt x="736415" y="741469"/>
                    <a:pt x="727098" y="739574"/>
                  </a:cubicBezTo>
                  <a:close/>
                  <a:moveTo>
                    <a:pt x="722360" y="777003"/>
                  </a:moveTo>
                  <a:cubicBezTo>
                    <a:pt x="714495" y="777003"/>
                    <a:pt x="708147" y="770654"/>
                    <a:pt x="708147" y="762790"/>
                  </a:cubicBezTo>
                  <a:cubicBezTo>
                    <a:pt x="708147" y="754925"/>
                    <a:pt x="714495" y="748576"/>
                    <a:pt x="722360" y="748576"/>
                  </a:cubicBezTo>
                  <a:cubicBezTo>
                    <a:pt x="730225" y="748576"/>
                    <a:pt x="736574" y="754925"/>
                    <a:pt x="736574" y="762790"/>
                  </a:cubicBezTo>
                  <a:cubicBezTo>
                    <a:pt x="736605" y="770623"/>
                    <a:pt x="730256" y="776971"/>
                    <a:pt x="722423" y="777003"/>
                  </a:cubicBezTo>
                  <a:cubicBezTo>
                    <a:pt x="722392" y="777003"/>
                    <a:pt x="722392" y="777003"/>
                    <a:pt x="722360" y="777003"/>
                  </a:cubicBezTo>
                  <a:close/>
                  <a:moveTo>
                    <a:pt x="793427" y="802271"/>
                  </a:moveTo>
                  <a:lnTo>
                    <a:pt x="802903" y="802271"/>
                  </a:lnTo>
                  <a:lnTo>
                    <a:pt x="802903" y="691722"/>
                  </a:lnTo>
                  <a:lnTo>
                    <a:pt x="1377759" y="691722"/>
                  </a:lnTo>
                  <a:lnTo>
                    <a:pt x="1377759" y="682247"/>
                  </a:lnTo>
                  <a:lnTo>
                    <a:pt x="793427" y="682247"/>
                  </a:lnTo>
                  <a:close/>
                  <a:moveTo>
                    <a:pt x="669771" y="615917"/>
                  </a:moveTo>
                  <a:lnTo>
                    <a:pt x="802903" y="615917"/>
                  </a:lnTo>
                  <a:lnTo>
                    <a:pt x="802903" y="381837"/>
                  </a:lnTo>
                  <a:lnTo>
                    <a:pt x="753504" y="332437"/>
                  </a:lnTo>
                  <a:lnTo>
                    <a:pt x="745038" y="337333"/>
                  </a:lnTo>
                  <a:lnTo>
                    <a:pt x="793427" y="385690"/>
                  </a:lnTo>
                  <a:lnTo>
                    <a:pt x="793427" y="606441"/>
                  </a:lnTo>
                  <a:lnTo>
                    <a:pt x="669771" y="606441"/>
                  </a:lnTo>
                  <a:cubicBezTo>
                    <a:pt x="667149" y="593618"/>
                    <a:pt x="654641" y="585342"/>
                    <a:pt x="641817" y="587964"/>
                  </a:cubicBezTo>
                  <a:cubicBezTo>
                    <a:pt x="628993" y="590585"/>
                    <a:pt x="620718" y="603093"/>
                    <a:pt x="623339" y="615917"/>
                  </a:cubicBezTo>
                  <a:cubicBezTo>
                    <a:pt x="625961" y="628741"/>
                    <a:pt x="638469" y="637016"/>
                    <a:pt x="651293" y="634395"/>
                  </a:cubicBezTo>
                  <a:cubicBezTo>
                    <a:pt x="660610" y="632499"/>
                    <a:pt x="667875" y="625235"/>
                    <a:pt x="669771" y="615917"/>
                  </a:cubicBezTo>
                  <a:close/>
                  <a:moveTo>
                    <a:pt x="632341" y="611179"/>
                  </a:moveTo>
                  <a:cubicBezTo>
                    <a:pt x="632341" y="603315"/>
                    <a:pt x="638690" y="596966"/>
                    <a:pt x="646555" y="596966"/>
                  </a:cubicBezTo>
                  <a:cubicBezTo>
                    <a:pt x="654420" y="596966"/>
                    <a:pt x="660768" y="603315"/>
                    <a:pt x="660768" y="611179"/>
                  </a:cubicBezTo>
                  <a:cubicBezTo>
                    <a:pt x="660768" y="619044"/>
                    <a:pt x="654420" y="625393"/>
                    <a:pt x="646555" y="625393"/>
                  </a:cubicBezTo>
                  <a:cubicBezTo>
                    <a:pt x="638722" y="625424"/>
                    <a:pt x="632373" y="619076"/>
                    <a:pt x="632341" y="611243"/>
                  </a:cubicBezTo>
                  <a:cubicBezTo>
                    <a:pt x="632341" y="611211"/>
                    <a:pt x="632341" y="611211"/>
                    <a:pt x="632341" y="611179"/>
                  </a:cubicBezTo>
                  <a:close/>
                  <a:moveTo>
                    <a:pt x="47252" y="740206"/>
                  </a:moveTo>
                  <a:lnTo>
                    <a:pt x="16993" y="757673"/>
                  </a:lnTo>
                  <a:lnTo>
                    <a:pt x="16993" y="758052"/>
                  </a:lnTo>
                  <a:lnTo>
                    <a:pt x="16424" y="758052"/>
                  </a:lnTo>
                  <a:lnTo>
                    <a:pt x="0" y="767527"/>
                  </a:lnTo>
                  <a:lnTo>
                    <a:pt x="16993" y="767527"/>
                  </a:lnTo>
                  <a:cubicBezTo>
                    <a:pt x="19614" y="780351"/>
                    <a:pt x="32122" y="788627"/>
                    <a:pt x="44946" y="786005"/>
                  </a:cubicBezTo>
                  <a:cubicBezTo>
                    <a:pt x="57770" y="783383"/>
                    <a:pt x="66045" y="770876"/>
                    <a:pt x="63423" y="758052"/>
                  </a:cubicBezTo>
                  <a:cubicBezTo>
                    <a:pt x="61687" y="749618"/>
                    <a:pt x="55558" y="742796"/>
                    <a:pt x="47347" y="740206"/>
                  </a:cubicBezTo>
                  <a:close/>
                  <a:moveTo>
                    <a:pt x="40113" y="777003"/>
                  </a:moveTo>
                  <a:cubicBezTo>
                    <a:pt x="32249" y="777003"/>
                    <a:pt x="25900" y="770654"/>
                    <a:pt x="25900" y="762790"/>
                  </a:cubicBezTo>
                  <a:cubicBezTo>
                    <a:pt x="25900" y="754925"/>
                    <a:pt x="32249" y="748576"/>
                    <a:pt x="40113" y="748576"/>
                  </a:cubicBezTo>
                  <a:cubicBezTo>
                    <a:pt x="47978" y="748576"/>
                    <a:pt x="54327" y="754925"/>
                    <a:pt x="54327" y="762790"/>
                  </a:cubicBezTo>
                  <a:cubicBezTo>
                    <a:pt x="54359" y="770623"/>
                    <a:pt x="48010" y="776971"/>
                    <a:pt x="40177" y="777003"/>
                  </a:cubicBezTo>
                  <a:cubicBezTo>
                    <a:pt x="40145" y="777003"/>
                    <a:pt x="40145" y="777003"/>
                    <a:pt x="40113" y="777003"/>
                  </a:cubicBezTo>
                  <a:close/>
                  <a:moveTo>
                    <a:pt x="262507" y="615917"/>
                  </a:moveTo>
                  <a:lnTo>
                    <a:pt x="338596" y="615917"/>
                  </a:lnTo>
                  <a:lnTo>
                    <a:pt x="338596" y="802271"/>
                  </a:lnTo>
                  <a:lnTo>
                    <a:pt x="348072" y="802271"/>
                  </a:lnTo>
                  <a:lnTo>
                    <a:pt x="348072" y="606441"/>
                  </a:lnTo>
                  <a:lnTo>
                    <a:pt x="278900" y="606441"/>
                  </a:lnTo>
                  <a:close/>
                  <a:moveTo>
                    <a:pt x="641817" y="482784"/>
                  </a:moveTo>
                  <a:cubicBezTo>
                    <a:pt x="654641" y="485396"/>
                    <a:pt x="667149" y="477124"/>
                    <a:pt x="669771" y="464304"/>
                  </a:cubicBezTo>
                  <a:cubicBezTo>
                    <a:pt x="672360" y="451486"/>
                    <a:pt x="664117" y="438975"/>
                    <a:pt x="651293" y="436360"/>
                  </a:cubicBezTo>
                  <a:cubicBezTo>
                    <a:pt x="638469" y="433748"/>
                    <a:pt x="625961" y="442017"/>
                    <a:pt x="623339" y="454831"/>
                  </a:cubicBezTo>
                  <a:lnTo>
                    <a:pt x="541502" y="454831"/>
                  </a:lnTo>
                  <a:lnTo>
                    <a:pt x="525109" y="464307"/>
                  </a:lnTo>
                  <a:lnTo>
                    <a:pt x="623339" y="464307"/>
                  </a:lnTo>
                  <a:cubicBezTo>
                    <a:pt x="625235" y="473618"/>
                    <a:pt x="632500" y="480895"/>
                    <a:pt x="641817" y="482784"/>
                  </a:cubicBezTo>
                  <a:close/>
                  <a:moveTo>
                    <a:pt x="646555" y="445355"/>
                  </a:moveTo>
                  <a:cubicBezTo>
                    <a:pt x="654420" y="445355"/>
                    <a:pt x="660768" y="451720"/>
                    <a:pt x="660768" y="459569"/>
                  </a:cubicBezTo>
                  <a:cubicBezTo>
                    <a:pt x="660768" y="467418"/>
                    <a:pt x="654420" y="473782"/>
                    <a:pt x="646555" y="473782"/>
                  </a:cubicBezTo>
                  <a:cubicBezTo>
                    <a:pt x="638690" y="473782"/>
                    <a:pt x="632341" y="467418"/>
                    <a:pt x="632341" y="459569"/>
                  </a:cubicBezTo>
                  <a:cubicBezTo>
                    <a:pt x="632310" y="451736"/>
                    <a:pt x="638659" y="445374"/>
                    <a:pt x="646492" y="445355"/>
                  </a:cubicBezTo>
                  <a:cubicBezTo>
                    <a:pt x="646523" y="445355"/>
                    <a:pt x="646523" y="445355"/>
                    <a:pt x="646555" y="445355"/>
                  </a:cubicBezTo>
                  <a:close/>
                  <a:moveTo>
                    <a:pt x="111181" y="802271"/>
                  </a:moveTo>
                  <a:lnTo>
                    <a:pt x="120656" y="802271"/>
                  </a:lnTo>
                  <a:lnTo>
                    <a:pt x="120656" y="767527"/>
                  </a:lnTo>
                  <a:lnTo>
                    <a:pt x="186986" y="767527"/>
                  </a:lnTo>
                  <a:lnTo>
                    <a:pt x="186986" y="802271"/>
                  </a:lnTo>
                  <a:lnTo>
                    <a:pt x="196462" y="802271"/>
                  </a:lnTo>
                  <a:lnTo>
                    <a:pt x="196462" y="758052"/>
                  </a:lnTo>
                  <a:lnTo>
                    <a:pt x="111181" y="758052"/>
                  </a:lnTo>
                  <a:close/>
                  <a:moveTo>
                    <a:pt x="131206" y="691722"/>
                  </a:moveTo>
                  <a:lnTo>
                    <a:pt x="262791" y="691722"/>
                  </a:lnTo>
                  <a:lnTo>
                    <a:pt x="262791" y="802271"/>
                  </a:lnTo>
                  <a:lnTo>
                    <a:pt x="272267" y="802271"/>
                  </a:lnTo>
                  <a:lnTo>
                    <a:pt x="272267" y="682247"/>
                  </a:lnTo>
                  <a:lnTo>
                    <a:pt x="147631" y="682247"/>
                  </a:ln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70" name="Google Shape;70;p8"/>
          <p:cNvSpPr txBox="1">
            <a:spLocks noGrp="1"/>
          </p:cNvSpPr>
          <p:nvPr>
            <p:ph type="title"/>
          </p:nvPr>
        </p:nvSpPr>
        <p:spPr>
          <a:xfrm>
            <a:off x="1140400" y="1114667"/>
            <a:ext cx="9911200" cy="662800"/>
          </a:xfrm>
          <a:prstGeom prst="rect">
            <a:avLst/>
          </a:prstGeom>
        </p:spPr>
        <p:txBody>
          <a:bodyPr spcFirstLastPara="1" wrap="square" lIns="0" tIns="0" rIns="0" bIns="0" anchor="t"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r>
              <a:rPr lang="en-US" smtClean="0"/>
              <a:t>Click to edit Master title style</a:t>
            </a:r>
            <a:endParaRPr/>
          </a:p>
        </p:txBody>
      </p:sp>
      <p:sp>
        <p:nvSpPr>
          <p:cNvPr id="71" name="Google Shape;71;p8"/>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17EDFEF9-7B3D-4E8C-A832-2E8141625A84}" type="slidenum">
              <a:rPr lang="en-US" smtClean="0"/>
              <a:t>‹#›</a:t>
            </a:fld>
            <a:endParaRPr lang="en-US"/>
          </a:p>
        </p:txBody>
      </p:sp>
    </p:spTree>
    <p:extLst>
      <p:ext uri="{BB962C8B-B14F-4D97-AF65-F5344CB8AC3E}">
        <p14:creationId xmlns:p14="http://schemas.microsoft.com/office/powerpoint/2010/main" val="1449112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72"/>
        <p:cNvGrpSpPr/>
        <p:nvPr/>
      </p:nvGrpSpPr>
      <p:grpSpPr>
        <a:xfrm>
          <a:off x="0" y="0"/>
          <a:ext cx="0" cy="0"/>
          <a:chOff x="0" y="0"/>
          <a:chExt cx="0" cy="0"/>
        </a:xfrm>
      </p:grpSpPr>
      <p:grpSp>
        <p:nvGrpSpPr>
          <p:cNvPr id="73" name="Google Shape;73;p9"/>
          <p:cNvGrpSpPr/>
          <p:nvPr/>
        </p:nvGrpSpPr>
        <p:grpSpPr>
          <a:xfrm>
            <a:off x="9300937" y="5188833"/>
            <a:ext cx="2890452" cy="1668827"/>
            <a:chOff x="6975702" y="3891625"/>
            <a:chExt cx="2167839" cy="1251620"/>
          </a:xfrm>
        </p:grpSpPr>
        <p:sp>
          <p:nvSpPr>
            <p:cNvPr id="74" name="Google Shape;74;p9"/>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gradFill>
              <a:gsLst>
                <a:gs pos="0">
                  <a:schemeClr val="accent3"/>
                </a:gs>
                <a:gs pos="50000">
                  <a:schemeClr val="accent2"/>
                </a:gs>
                <a:gs pos="100000">
                  <a:schemeClr val="accent1"/>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5" name="Google Shape;75;p9"/>
            <p:cNvSpPr/>
            <p:nvPr/>
          </p:nvSpPr>
          <p:spPr>
            <a:xfrm>
              <a:off x="7066569" y="3933821"/>
              <a:ext cx="2076972" cy="1209424"/>
            </a:xfrm>
            <a:custGeom>
              <a:avLst/>
              <a:gdLst/>
              <a:ahLst/>
              <a:cxnLst/>
              <a:rect l="l" t="t" r="r" b="b"/>
              <a:pathLst>
                <a:path w="1377759" h="802271" extrusionOk="0">
                  <a:moveTo>
                    <a:pt x="1333539" y="512159"/>
                  </a:moveTo>
                  <a:cubicBezTo>
                    <a:pt x="1320715" y="509547"/>
                    <a:pt x="1308208" y="517819"/>
                    <a:pt x="1305586" y="530639"/>
                  </a:cubicBezTo>
                  <a:cubicBezTo>
                    <a:pt x="1302996" y="543457"/>
                    <a:pt x="1311240" y="555968"/>
                    <a:pt x="1324064" y="558589"/>
                  </a:cubicBezTo>
                  <a:cubicBezTo>
                    <a:pt x="1336888" y="561179"/>
                    <a:pt x="1349395" y="552936"/>
                    <a:pt x="1352017" y="540112"/>
                  </a:cubicBezTo>
                  <a:lnTo>
                    <a:pt x="1377759" y="540112"/>
                  </a:lnTo>
                  <a:lnTo>
                    <a:pt x="1377759" y="530636"/>
                  </a:lnTo>
                  <a:lnTo>
                    <a:pt x="1352017" y="530636"/>
                  </a:lnTo>
                  <a:cubicBezTo>
                    <a:pt x="1350122" y="521325"/>
                    <a:pt x="1342857" y="514048"/>
                    <a:pt x="1333539" y="512159"/>
                  </a:cubicBezTo>
                  <a:close/>
                  <a:moveTo>
                    <a:pt x="1328802" y="549588"/>
                  </a:moveTo>
                  <a:cubicBezTo>
                    <a:pt x="1320937" y="549588"/>
                    <a:pt x="1314588" y="543223"/>
                    <a:pt x="1314588" y="535374"/>
                  </a:cubicBezTo>
                  <a:cubicBezTo>
                    <a:pt x="1314588" y="527525"/>
                    <a:pt x="1320937" y="521161"/>
                    <a:pt x="1328802" y="521161"/>
                  </a:cubicBezTo>
                  <a:cubicBezTo>
                    <a:pt x="1336666" y="521161"/>
                    <a:pt x="1343015" y="527525"/>
                    <a:pt x="1343015" y="535374"/>
                  </a:cubicBezTo>
                  <a:cubicBezTo>
                    <a:pt x="1343047" y="543207"/>
                    <a:pt x="1336698" y="549569"/>
                    <a:pt x="1328865" y="549588"/>
                  </a:cubicBezTo>
                  <a:cubicBezTo>
                    <a:pt x="1328833" y="549588"/>
                    <a:pt x="1328833" y="549588"/>
                    <a:pt x="1328802" y="549588"/>
                  </a:cubicBezTo>
                  <a:close/>
                  <a:moveTo>
                    <a:pt x="1096648" y="436354"/>
                  </a:moveTo>
                  <a:cubicBezTo>
                    <a:pt x="1083824" y="438969"/>
                    <a:pt x="1075549" y="451483"/>
                    <a:pt x="1078170" y="464300"/>
                  </a:cubicBezTo>
                  <a:cubicBezTo>
                    <a:pt x="1080792" y="477121"/>
                    <a:pt x="1093300" y="485390"/>
                    <a:pt x="1106124" y="482775"/>
                  </a:cubicBezTo>
                  <a:cubicBezTo>
                    <a:pt x="1118948" y="480156"/>
                    <a:pt x="1127223" y="467645"/>
                    <a:pt x="1124602" y="454825"/>
                  </a:cubicBezTo>
                  <a:cubicBezTo>
                    <a:pt x="1122706" y="445523"/>
                    <a:pt x="1115441" y="438252"/>
                    <a:pt x="1106124" y="436354"/>
                  </a:cubicBezTo>
                  <a:lnTo>
                    <a:pt x="1106124" y="379026"/>
                  </a:lnTo>
                  <a:lnTo>
                    <a:pt x="1030319" y="379026"/>
                  </a:lnTo>
                  <a:lnTo>
                    <a:pt x="1030319" y="172615"/>
                  </a:lnTo>
                  <a:lnTo>
                    <a:pt x="1020843" y="178079"/>
                  </a:lnTo>
                  <a:lnTo>
                    <a:pt x="1020843" y="388502"/>
                  </a:lnTo>
                  <a:lnTo>
                    <a:pt x="1096648" y="388502"/>
                  </a:lnTo>
                  <a:close/>
                  <a:moveTo>
                    <a:pt x="1115599" y="459569"/>
                  </a:moveTo>
                  <a:cubicBezTo>
                    <a:pt x="1115599" y="467418"/>
                    <a:pt x="1109251" y="473782"/>
                    <a:pt x="1101386" y="473782"/>
                  </a:cubicBezTo>
                  <a:cubicBezTo>
                    <a:pt x="1093521" y="473782"/>
                    <a:pt x="1087173" y="467418"/>
                    <a:pt x="1087173" y="459569"/>
                  </a:cubicBezTo>
                  <a:cubicBezTo>
                    <a:pt x="1087173" y="451720"/>
                    <a:pt x="1093521" y="445355"/>
                    <a:pt x="1101386" y="445355"/>
                  </a:cubicBezTo>
                  <a:cubicBezTo>
                    <a:pt x="1109219" y="445337"/>
                    <a:pt x="1115568" y="451673"/>
                    <a:pt x="1115599" y="459506"/>
                  </a:cubicBezTo>
                  <a:cubicBezTo>
                    <a:pt x="1115599" y="459528"/>
                    <a:pt x="1115599" y="459547"/>
                    <a:pt x="1115599" y="459569"/>
                  </a:cubicBezTo>
                  <a:close/>
                  <a:moveTo>
                    <a:pt x="945038" y="464307"/>
                  </a:moveTo>
                  <a:lnTo>
                    <a:pt x="1002365" y="464307"/>
                  </a:lnTo>
                  <a:cubicBezTo>
                    <a:pt x="1004987" y="477124"/>
                    <a:pt x="1017495" y="485396"/>
                    <a:pt x="1030319" y="482778"/>
                  </a:cubicBezTo>
                  <a:cubicBezTo>
                    <a:pt x="1043143" y="480163"/>
                    <a:pt x="1051418" y="467648"/>
                    <a:pt x="1048796" y="454831"/>
                  </a:cubicBezTo>
                  <a:cubicBezTo>
                    <a:pt x="1046175" y="442014"/>
                    <a:pt x="1033667" y="433741"/>
                    <a:pt x="1020843" y="436360"/>
                  </a:cubicBezTo>
                  <a:cubicBezTo>
                    <a:pt x="1011525" y="438258"/>
                    <a:pt x="1004261" y="445529"/>
                    <a:pt x="1002365" y="454831"/>
                  </a:cubicBezTo>
                  <a:lnTo>
                    <a:pt x="954513" y="454831"/>
                  </a:lnTo>
                  <a:lnTo>
                    <a:pt x="954513" y="227416"/>
                  </a:lnTo>
                  <a:lnTo>
                    <a:pt x="935562" y="227416"/>
                  </a:lnTo>
                  <a:lnTo>
                    <a:pt x="919138" y="236891"/>
                  </a:lnTo>
                  <a:lnTo>
                    <a:pt x="945038" y="236891"/>
                  </a:lnTo>
                  <a:close/>
                  <a:moveTo>
                    <a:pt x="1025581" y="445355"/>
                  </a:moveTo>
                  <a:cubicBezTo>
                    <a:pt x="1033446" y="445355"/>
                    <a:pt x="1039794" y="451720"/>
                    <a:pt x="1039794" y="459569"/>
                  </a:cubicBezTo>
                  <a:cubicBezTo>
                    <a:pt x="1039794" y="467418"/>
                    <a:pt x="1033446" y="473782"/>
                    <a:pt x="1025581" y="473782"/>
                  </a:cubicBezTo>
                  <a:cubicBezTo>
                    <a:pt x="1017716" y="473782"/>
                    <a:pt x="1011367" y="467418"/>
                    <a:pt x="1011367" y="459569"/>
                  </a:cubicBezTo>
                  <a:cubicBezTo>
                    <a:pt x="1011336" y="451736"/>
                    <a:pt x="1017684" y="445374"/>
                    <a:pt x="1025518" y="445355"/>
                  </a:cubicBezTo>
                  <a:cubicBezTo>
                    <a:pt x="1025549" y="445355"/>
                    <a:pt x="1025549" y="445355"/>
                    <a:pt x="1025581" y="445355"/>
                  </a:cubicBezTo>
                  <a:close/>
                  <a:moveTo>
                    <a:pt x="1096648" y="331174"/>
                  </a:moveTo>
                  <a:cubicBezTo>
                    <a:pt x="1109472" y="333789"/>
                    <a:pt x="1121980" y="325517"/>
                    <a:pt x="1124602" y="312696"/>
                  </a:cubicBezTo>
                  <a:cubicBezTo>
                    <a:pt x="1127223" y="299876"/>
                    <a:pt x="1118948" y="287359"/>
                    <a:pt x="1106124" y="284743"/>
                  </a:cubicBezTo>
                  <a:lnTo>
                    <a:pt x="1106124" y="128837"/>
                  </a:lnTo>
                  <a:lnTo>
                    <a:pt x="1096648" y="134333"/>
                  </a:lnTo>
                  <a:lnTo>
                    <a:pt x="1096648" y="284743"/>
                  </a:lnTo>
                  <a:cubicBezTo>
                    <a:pt x="1083824" y="287346"/>
                    <a:pt x="1075549" y="299851"/>
                    <a:pt x="1078139" y="312671"/>
                  </a:cubicBezTo>
                  <a:cubicBezTo>
                    <a:pt x="1080034" y="321995"/>
                    <a:pt x="1087331" y="329282"/>
                    <a:pt x="1096648" y="331174"/>
                  </a:cubicBezTo>
                  <a:close/>
                  <a:moveTo>
                    <a:pt x="1101386" y="293745"/>
                  </a:moveTo>
                  <a:cubicBezTo>
                    <a:pt x="1109251" y="293745"/>
                    <a:pt x="1115599" y="300110"/>
                    <a:pt x="1115599" y="307959"/>
                  </a:cubicBezTo>
                  <a:cubicBezTo>
                    <a:pt x="1115599" y="315807"/>
                    <a:pt x="1109251" y="322172"/>
                    <a:pt x="1101386" y="322172"/>
                  </a:cubicBezTo>
                  <a:cubicBezTo>
                    <a:pt x="1093521" y="322172"/>
                    <a:pt x="1087173" y="315807"/>
                    <a:pt x="1087173" y="307959"/>
                  </a:cubicBezTo>
                  <a:cubicBezTo>
                    <a:pt x="1087141" y="300125"/>
                    <a:pt x="1093490" y="293764"/>
                    <a:pt x="1101323" y="293745"/>
                  </a:cubicBezTo>
                  <a:cubicBezTo>
                    <a:pt x="1101354" y="293745"/>
                    <a:pt x="1101354" y="293745"/>
                    <a:pt x="1101386" y="293745"/>
                  </a:cubicBezTo>
                  <a:close/>
                  <a:moveTo>
                    <a:pt x="869233" y="802271"/>
                  </a:moveTo>
                  <a:lnTo>
                    <a:pt x="878708" y="802271"/>
                  </a:lnTo>
                  <a:lnTo>
                    <a:pt x="878708" y="767527"/>
                  </a:lnTo>
                  <a:lnTo>
                    <a:pt x="1377759" y="767527"/>
                  </a:lnTo>
                  <a:lnTo>
                    <a:pt x="1377759" y="758052"/>
                  </a:lnTo>
                  <a:lnTo>
                    <a:pt x="869233" y="758052"/>
                  </a:lnTo>
                  <a:close/>
                  <a:moveTo>
                    <a:pt x="1329307" y="0"/>
                  </a:moveTo>
                  <a:lnTo>
                    <a:pt x="1312882" y="9476"/>
                  </a:lnTo>
                  <a:lnTo>
                    <a:pt x="1377759" y="9476"/>
                  </a:lnTo>
                  <a:lnTo>
                    <a:pt x="1377759" y="0"/>
                  </a:lnTo>
                  <a:close/>
                  <a:moveTo>
                    <a:pt x="1257734" y="57328"/>
                  </a:moveTo>
                  <a:cubicBezTo>
                    <a:pt x="1244910" y="54716"/>
                    <a:pt x="1232403" y="62988"/>
                    <a:pt x="1229781" y="75808"/>
                  </a:cubicBezTo>
                  <a:cubicBezTo>
                    <a:pt x="1227191" y="88626"/>
                    <a:pt x="1235435" y="101137"/>
                    <a:pt x="1248259" y="103752"/>
                  </a:cubicBezTo>
                  <a:cubicBezTo>
                    <a:pt x="1261082" y="106364"/>
                    <a:pt x="1273590" y="98095"/>
                    <a:pt x="1276212" y="85281"/>
                  </a:cubicBezTo>
                  <a:lnTo>
                    <a:pt x="1377759" y="85281"/>
                  </a:lnTo>
                  <a:lnTo>
                    <a:pt x="1377759" y="75805"/>
                  </a:lnTo>
                  <a:lnTo>
                    <a:pt x="1276212" y="75805"/>
                  </a:lnTo>
                  <a:cubicBezTo>
                    <a:pt x="1274317" y="66494"/>
                    <a:pt x="1267052" y="59216"/>
                    <a:pt x="1257734" y="57328"/>
                  </a:cubicBezTo>
                  <a:close/>
                  <a:moveTo>
                    <a:pt x="1252996" y="94756"/>
                  </a:moveTo>
                  <a:cubicBezTo>
                    <a:pt x="1245132" y="94756"/>
                    <a:pt x="1238783" y="88392"/>
                    <a:pt x="1238783" y="80543"/>
                  </a:cubicBezTo>
                  <a:cubicBezTo>
                    <a:pt x="1238783" y="72694"/>
                    <a:pt x="1245132" y="66330"/>
                    <a:pt x="1252996" y="66330"/>
                  </a:cubicBezTo>
                  <a:cubicBezTo>
                    <a:pt x="1260861" y="66330"/>
                    <a:pt x="1267210" y="72694"/>
                    <a:pt x="1267210" y="80543"/>
                  </a:cubicBezTo>
                  <a:cubicBezTo>
                    <a:pt x="1267241" y="88376"/>
                    <a:pt x="1260893" y="94738"/>
                    <a:pt x="1253060" y="94756"/>
                  </a:cubicBezTo>
                  <a:cubicBezTo>
                    <a:pt x="1253028" y="94756"/>
                    <a:pt x="1253028" y="94756"/>
                    <a:pt x="1252996" y="94756"/>
                  </a:cubicBezTo>
                  <a:close/>
                  <a:moveTo>
                    <a:pt x="1172453" y="482784"/>
                  </a:moveTo>
                  <a:cubicBezTo>
                    <a:pt x="1185277" y="485399"/>
                    <a:pt x="1197785" y="477127"/>
                    <a:pt x="1200407" y="464307"/>
                  </a:cubicBezTo>
                  <a:cubicBezTo>
                    <a:pt x="1203028" y="451486"/>
                    <a:pt x="1194753" y="438969"/>
                    <a:pt x="1181929" y="436354"/>
                  </a:cubicBezTo>
                  <a:lnTo>
                    <a:pt x="1181929" y="85091"/>
                  </a:lnTo>
                  <a:lnTo>
                    <a:pt x="1172453" y="90556"/>
                  </a:lnTo>
                  <a:lnTo>
                    <a:pt x="1172453" y="436354"/>
                  </a:lnTo>
                  <a:cubicBezTo>
                    <a:pt x="1159629" y="438956"/>
                    <a:pt x="1151354" y="451461"/>
                    <a:pt x="1153944" y="464281"/>
                  </a:cubicBezTo>
                  <a:cubicBezTo>
                    <a:pt x="1155839" y="473605"/>
                    <a:pt x="1163136" y="480892"/>
                    <a:pt x="1172453" y="482784"/>
                  </a:cubicBezTo>
                  <a:close/>
                  <a:moveTo>
                    <a:pt x="1177191" y="445355"/>
                  </a:moveTo>
                  <a:cubicBezTo>
                    <a:pt x="1185056" y="445355"/>
                    <a:pt x="1191405" y="451720"/>
                    <a:pt x="1191405" y="459569"/>
                  </a:cubicBezTo>
                  <a:cubicBezTo>
                    <a:pt x="1191405" y="467418"/>
                    <a:pt x="1185056" y="473782"/>
                    <a:pt x="1177191" y="473782"/>
                  </a:cubicBezTo>
                  <a:cubicBezTo>
                    <a:pt x="1169326" y="473782"/>
                    <a:pt x="1162978" y="467418"/>
                    <a:pt x="1162978" y="459569"/>
                  </a:cubicBezTo>
                  <a:cubicBezTo>
                    <a:pt x="1162946" y="451736"/>
                    <a:pt x="1169295" y="445374"/>
                    <a:pt x="1177128" y="445355"/>
                  </a:cubicBezTo>
                  <a:cubicBezTo>
                    <a:pt x="1177160" y="445355"/>
                    <a:pt x="1177160" y="445355"/>
                    <a:pt x="1177191" y="445355"/>
                  </a:cubicBezTo>
                  <a:close/>
                  <a:moveTo>
                    <a:pt x="1305586" y="454831"/>
                  </a:moveTo>
                  <a:cubicBezTo>
                    <a:pt x="1302965" y="467652"/>
                    <a:pt x="1311240" y="480163"/>
                    <a:pt x="1324064" y="482775"/>
                  </a:cubicBezTo>
                  <a:cubicBezTo>
                    <a:pt x="1336888" y="485387"/>
                    <a:pt x="1349395" y="477115"/>
                    <a:pt x="1352017" y="464294"/>
                  </a:cubicBezTo>
                  <a:cubicBezTo>
                    <a:pt x="1354607" y="451480"/>
                    <a:pt x="1346363" y="438972"/>
                    <a:pt x="1333539" y="436354"/>
                  </a:cubicBezTo>
                  <a:lnTo>
                    <a:pt x="1333539" y="179563"/>
                  </a:lnTo>
                  <a:cubicBezTo>
                    <a:pt x="1346363" y="176948"/>
                    <a:pt x="1354638" y="164434"/>
                    <a:pt x="1352017" y="151617"/>
                  </a:cubicBezTo>
                  <a:cubicBezTo>
                    <a:pt x="1349395" y="138796"/>
                    <a:pt x="1336888" y="130527"/>
                    <a:pt x="1324064" y="133142"/>
                  </a:cubicBezTo>
                  <a:cubicBezTo>
                    <a:pt x="1311240" y="135761"/>
                    <a:pt x="1302965" y="148272"/>
                    <a:pt x="1305586" y="161092"/>
                  </a:cubicBezTo>
                  <a:cubicBezTo>
                    <a:pt x="1307481" y="170394"/>
                    <a:pt x="1314746" y="177665"/>
                    <a:pt x="1324064" y="179563"/>
                  </a:cubicBezTo>
                  <a:lnTo>
                    <a:pt x="1324064" y="436354"/>
                  </a:lnTo>
                  <a:cubicBezTo>
                    <a:pt x="1314746" y="438242"/>
                    <a:pt x="1307481" y="445520"/>
                    <a:pt x="1305586" y="454831"/>
                  </a:cubicBezTo>
                  <a:close/>
                  <a:moveTo>
                    <a:pt x="1314588" y="156348"/>
                  </a:moveTo>
                  <a:cubicBezTo>
                    <a:pt x="1314588" y="148499"/>
                    <a:pt x="1320937" y="142135"/>
                    <a:pt x="1328802" y="142135"/>
                  </a:cubicBezTo>
                  <a:cubicBezTo>
                    <a:pt x="1336666" y="142135"/>
                    <a:pt x="1343015" y="148499"/>
                    <a:pt x="1343015" y="156348"/>
                  </a:cubicBezTo>
                  <a:cubicBezTo>
                    <a:pt x="1343015" y="164197"/>
                    <a:pt x="1336666" y="170562"/>
                    <a:pt x="1328802" y="170562"/>
                  </a:cubicBezTo>
                  <a:cubicBezTo>
                    <a:pt x="1320968" y="170581"/>
                    <a:pt x="1314620" y="164245"/>
                    <a:pt x="1314588" y="156411"/>
                  </a:cubicBezTo>
                  <a:cubicBezTo>
                    <a:pt x="1314588" y="156389"/>
                    <a:pt x="1314588" y="156370"/>
                    <a:pt x="1314588" y="156348"/>
                  </a:cubicBezTo>
                  <a:close/>
                  <a:moveTo>
                    <a:pt x="1328802" y="445355"/>
                  </a:moveTo>
                  <a:cubicBezTo>
                    <a:pt x="1336666" y="445355"/>
                    <a:pt x="1343015" y="451720"/>
                    <a:pt x="1343015" y="459569"/>
                  </a:cubicBezTo>
                  <a:cubicBezTo>
                    <a:pt x="1343015" y="467418"/>
                    <a:pt x="1336666" y="473782"/>
                    <a:pt x="1328802" y="473782"/>
                  </a:cubicBezTo>
                  <a:cubicBezTo>
                    <a:pt x="1320937" y="473782"/>
                    <a:pt x="1314588" y="467418"/>
                    <a:pt x="1314588" y="459569"/>
                  </a:cubicBezTo>
                  <a:cubicBezTo>
                    <a:pt x="1314556" y="451736"/>
                    <a:pt x="1320905" y="445374"/>
                    <a:pt x="1328738" y="445355"/>
                  </a:cubicBezTo>
                  <a:cubicBezTo>
                    <a:pt x="1328770" y="445355"/>
                    <a:pt x="1328770" y="445355"/>
                    <a:pt x="1328802" y="445355"/>
                  </a:cubicBezTo>
                  <a:close/>
                  <a:moveTo>
                    <a:pt x="972991" y="530636"/>
                  </a:moveTo>
                  <a:cubicBezTo>
                    <a:pt x="970369" y="517819"/>
                    <a:pt x="957862" y="509547"/>
                    <a:pt x="945038" y="512165"/>
                  </a:cubicBezTo>
                  <a:cubicBezTo>
                    <a:pt x="932214" y="514780"/>
                    <a:pt x="923939" y="527295"/>
                    <a:pt x="926560" y="540112"/>
                  </a:cubicBezTo>
                  <a:cubicBezTo>
                    <a:pt x="929182" y="552936"/>
                    <a:pt x="941690" y="561211"/>
                    <a:pt x="954513" y="558589"/>
                  </a:cubicBezTo>
                  <a:cubicBezTo>
                    <a:pt x="963831" y="556694"/>
                    <a:pt x="971096" y="549414"/>
                    <a:pt x="972991" y="540112"/>
                  </a:cubicBezTo>
                  <a:lnTo>
                    <a:pt x="1257734" y="540112"/>
                  </a:lnTo>
                  <a:lnTo>
                    <a:pt x="1257734" y="179563"/>
                  </a:lnTo>
                  <a:cubicBezTo>
                    <a:pt x="1270558" y="176948"/>
                    <a:pt x="1278833" y="164434"/>
                    <a:pt x="1276212" y="151617"/>
                  </a:cubicBezTo>
                  <a:cubicBezTo>
                    <a:pt x="1273590" y="138796"/>
                    <a:pt x="1261082" y="130527"/>
                    <a:pt x="1248259" y="133142"/>
                  </a:cubicBezTo>
                  <a:cubicBezTo>
                    <a:pt x="1235435" y="135761"/>
                    <a:pt x="1227160" y="148272"/>
                    <a:pt x="1229781" y="161092"/>
                  </a:cubicBezTo>
                  <a:cubicBezTo>
                    <a:pt x="1231676" y="170394"/>
                    <a:pt x="1238941" y="177665"/>
                    <a:pt x="1248259" y="179563"/>
                  </a:cubicBezTo>
                  <a:lnTo>
                    <a:pt x="1248259" y="530636"/>
                  </a:lnTo>
                  <a:close/>
                  <a:moveTo>
                    <a:pt x="949776" y="549588"/>
                  </a:moveTo>
                  <a:cubicBezTo>
                    <a:pt x="941911" y="549588"/>
                    <a:pt x="935562" y="543223"/>
                    <a:pt x="935562" y="535374"/>
                  </a:cubicBezTo>
                  <a:cubicBezTo>
                    <a:pt x="935562" y="527525"/>
                    <a:pt x="941911" y="521161"/>
                    <a:pt x="949776" y="521161"/>
                  </a:cubicBezTo>
                  <a:cubicBezTo>
                    <a:pt x="957640" y="521161"/>
                    <a:pt x="963989" y="527525"/>
                    <a:pt x="963989" y="535374"/>
                  </a:cubicBezTo>
                  <a:cubicBezTo>
                    <a:pt x="964021" y="543207"/>
                    <a:pt x="957672" y="549569"/>
                    <a:pt x="949839" y="549588"/>
                  </a:cubicBezTo>
                  <a:cubicBezTo>
                    <a:pt x="949807" y="549588"/>
                    <a:pt x="949807" y="549588"/>
                    <a:pt x="949776" y="549588"/>
                  </a:cubicBezTo>
                  <a:close/>
                  <a:moveTo>
                    <a:pt x="1238783" y="156348"/>
                  </a:moveTo>
                  <a:cubicBezTo>
                    <a:pt x="1238783" y="148499"/>
                    <a:pt x="1245132" y="142135"/>
                    <a:pt x="1252996" y="142135"/>
                  </a:cubicBezTo>
                  <a:cubicBezTo>
                    <a:pt x="1260861" y="142135"/>
                    <a:pt x="1267210" y="148499"/>
                    <a:pt x="1267210" y="156348"/>
                  </a:cubicBezTo>
                  <a:cubicBezTo>
                    <a:pt x="1267210" y="164197"/>
                    <a:pt x="1260861" y="170562"/>
                    <a:pt x="1252996" y="170562"/>
                  </a:cubicBezTo>
                  <a:cubicBezTo>
                    <a:pt x="1245163" y="170581"/>
                    <a:pt x="1238815" y="164245"/>
                    <a:pt x="1238783" y="156411"/>
                  </a:cubicBezTo>
                  <a:cubicBezTo>
                    <a:pt x="1238783" y="156389"/>
                    <a:pt x="1238783" y="156370"/>
                    <a:pt x="1238783" y="156348"/>
                  </a:cubicBezTo>
                  <a:close/>
                  <a:moveTo>
                    <a:pt x="717622" y="530636"/>
                  </a:moveTo>
                  <a:lnTo>
                    <a:pt x="669771" y="530636"/>
                  </a:lnTo>
                  <a:cubicBezTo>
                    <a:pt x="667149" y="517819"/>
                    <a:pt x="654641" y="509547"/>
                    <a:pt x="641817" y="512165"/>
                  </a:cubicBezTo>
                  <a:cubicBezTo>
                    <a:pt x="628993" y="514780"/>
                    <a:pt x="620718" y="527295"/>
                    <a:pt x="623339" y="540112"/>
                  </a:cubicBezTo>
                  <a:cubicBezTo>
                    <a:pt x="625961" y="552936"/>
                    <a:pt x="638469" y="561211"/>
                    <a:pt x="651293" y="558589"/>
                  </a:cubicBezTo>
                  <a:cubicBezTo>
                    <a:pt x="660610" y="556694"/>
                    <a:pt x="667875" y="549414"/>
                    <a:pt x="669771" y="540112"/>
                  </a:cubicBezTo>
                  <a:lnTo>
                    <a:pt x="727098" y="540112"/>
                  </a:lnTo>
                  <a:lnTo>
                    <a:pt x="727098" y="419740"/>
                  </a:lnTo>
                  <a:lnTo>
                    <a:pt x="681425" y="374067"/>
                  </a:lnTo>
                  <a:lnTo>
                    <a:pt x="672961" y="378931"/>
                  </a:lnTo>
                  <a:lnTo>
                    <a:pt x="717622" y="423593"/>
                  </a:lnTo>
                  <a:close/>
                  <a:moveTo>
                    <a:pt x="646555" y="549588"/>
                  </a:moveTo>
                  <a:cubicBezTo>
                    <a:pt x="638690" y="549588"/>
                    <a:pt x="632341" y="543223"/>
                    <a:pt x="632341" y="535374"/>
                  </a:cubicBezTo>
                  <a:cubicBezTo>
                    <a:pt x="632341" y="527525"/>
                    <a:pt x="638690" y="521161"/>
                    <a:pt x="646555" y="521161"/>
                  </a:cubicBezTo>
                  <a:cubicBezTo>
                    <a:pt x="654420" y="521161"/>
                    <a:pt x="660768" y="527525"/>
                    <a:pt x="660768" y="535374"/>
                  </a:cubicBezTo>
                  <a:cubicBezTo>
                    <a:pt x="660800" y="543207"/>
                    <a:pt x="654451" y="549569"/>
                    <a:pt x="646618" y="549588"/>
                  </a:cubicBezTo>
                  <a:cubicBezTo>
                    <a:pt x="646587" y="549588"/>
                    <a:pt x="646587" y="549588"/>
                    <a:pt x="646555" y="549588"/>
                  </a:cubicBezTo>
                  <a:close/>
                  <a:moveTo>
                    <a:pt x="414402" y="802271"/>
                  </a:moveTo>
                  <a:lnTo>
                    <a:pt x="423877" y="802271"/>
                  </a:lnTo>
                  <a:lnTo>
                    <a:pt x="423877" y="615917"/>
                  </a:lnTo>
                  <a:lnTo>
                    <a:pt x="490207" y="615917"/>
                  </a:lnTo>
                  <a:lnTo>
                    <a:pt x="490207" y="802271"/>
                  </a:lnTo>
                  <a:lnTo>
                    <a:pt x="499682" y="802271"/>
                  </a:lnTo>
                  <a:lnTo>
                    <a:pt x="499682" y="606441"/>
                  </a:lnTo>
                  <a:lnTo>
                    <a:pt x="414402" y="606441"/>
                  </a:lnTo>
                  <a:close/>
                  <a:moveTo>
                    <a:pt x="393808" y="540112"/>
                  </a:moveTo>
                  <a:lnTo>
                    <a:pt x="566012" y="540112"/>
                  </a:lnTo>
                  <a:lnTo>
                    <a:pt x="566012" y="802271"/>
                  </a:lnTo>
                  <a:lnTo>
                    <a:pt x="575488" y="802271"/>
                  </a:lnTo>
                  <a:lnTo>
                    <a:pt x="575488" y="530636"/>
                  </a:lnTo>
                  <a:lnTo>
                    <a:pt x="410200" y="530636"/>
                  </a:lnTo>
                  <a:close/>
                  <a:moveTo>
                    <a:pt x="878708" y="343966"/>
                  </a:moveTo>
                  <a:lnTo>
                    <a:pt x="825581" y="290839"/>
                  </a:lnTo>
                  <a:lnTo>
                    <a:pt x="817148" y="295672"/>
                  </a:lnTo>
                  <a:lnTo>
                    <a:pt x="869233" y="347756"/>
                  </a:lnTo>
                  <a:lnTo>
                    <a:pt x="869233" y="615917"/>
                  </a:lnTo>
                  <a:lnTo>
                    <a:pt x="1377759" y="615917"/>
                  </a:lnTo>
                  <a:lnTo>
                    <a:pt x="1377759" y="606441"/>
                  </a:lnTo>
                  <a:lnTo>
                    <a:pt x="878708" y="606441"/>
                  </a:lnTo>
                  <a:close/>
                  <a:moveTo>
                    <a:pt x="727098" y="739574"/>
                  </a:moveTo>
                  <a:lnTo>
                    <a:pt x="727098" y="682247"/>
                  </a:lnTo>
                  <a:lnTo>
                    <a:pt x="641817" y="682247"/>
                  </a:lnTo>
                  <a:lnTo>
                    <a:pt x="641817" y="802271"/>
                  </a:lnTo>
                  <a:lnTo>
                    <a:pt x="651293" y="802271"/>
                  </a:lnTo>
                  <a:lnTo>
                    <a:pt x="651293" y="691722"/>
                  </a:lnTo>
                  <a:lnTo>
                    <a:pt x="717622" y="691722"/>
                  </a:lnTo>
                  <a:lnTo>
                    <a:pt x="717622" y="739574"/>
                  </a:lnTo>
                  <a:cubicBezTo>
                    <a:pt x="704798" y="742196"/>
                    <a:pt x="696523" y="754704"/>
                    <a:pt x="699144" y="767527"/>
                  </a:cubicBezTo>
                  <a:cubicBezTo>
                    <a:pt x="701766" y="780351"/>
                    <a:pt x="714274" y="788627"/>
                    <a:pt x="727098" y="786005"/>
                  </a:cubicBezTo>
                  <a:cubicBezTo>
                    <a:pt x="739922" y="783383"/>
                    <a:pt x="748197" y="770876"/>
                    <a:pt x="745576" y="758052"/>
                  </a:cubicBezTo>
                  <a:cubicBezTo>
                    <a:pt x="743680" y="748734"/>
                    <a:pt x="736415" y="741469"/>
                    <a:pt x="727098" y="739574"/>
                  </a:cubicBezTo>
                  <a:close/>
                  <a:moveTo>
                    <a:pt x="722360" y="777003"/>
                  </a:moveTo>
                  <a:cubicBezTo>
                    <a:pt x="714495" y="777003"/>
                    <a:pt x="708147" y="770654"/>
                    <a:pt x="708147" y="762790"/>
                  </a:cubicBezTo>
                  <a:cubicBezTo>
                    <a:pt x="708147" y="754925"/>
                    <a:pt x="714495" y="748576"/>
                    <a:pt x="722360" y="748576"/>
                  </a:cubicBezTo>
                  <a:cubicBezTo>
                    <a:pt x="730225" y="748576"/>
                    <a:pt x="736574" y="754925"/>
                    <a:pt x="736574" y="762790"/>
                  </a:cubicBezTo>
                  <a:cubicBezTo>
                    <a:pt x="736605" y="770623"/>
                    <a:pt x="730256" y="776971"/>
                    <a:pt x="722423" y="777003"/>
                  </a:cubicBezTo>
                  <a:cubicBezTo>
                    <a:pt x="722392" y="777003"/>
                    <a:pt x="722392" y="777003"/>
                    <a:pt x="722360" y="777003"/>
                  </a:cubicBezTo>
                  <a:close/>
                  <a:moveTo>
                    <a:pt x="793427" y="802271"/>
                  </a:moveTo>
                  <a:lnTo>
                    <a:pt x="802903" y="802271"/>
                  </a:lnTo>
                  <a:lnTo>
                    <a:pt x="802903" y="691722"/>
                  </a:lnTo>
                  <a:lnTo>
                    <a:pt x="1377759" y="691722"/>
                  </a:lnTo>
                  <a:lnTo>
                    <a:pt x="1377759" y="682247"/>
                  </a:lnTo>
                  <a:lnTo>
                    <a:pt x="793427" y="682247"/>
                  </a:lnTo>
                  <a:close/>
                  <a:moveTo>
                    <a:pt x="669771" y="615917"/>
                  </a:moveTo>
                  <a:lnTo>
                    <a:pt x="802903" y="615917"/>
                  </a:lnTo>
                  <a:lnTo>
                    <a:pt x="802903" y="381837"/>
                  </a:lnTo>
                  <a:lnTo>
                    <a:pt x="753504" y="332437"/>
                  </a:lnTo>
                  <a:lnTo>
                    <a:pt x="745038" y="337333"/>
                  </a:lnTo>
                  <a:lnTo>
                    <a:pt x="793427" y="385690"/>
                  </a:lnTo>
                  <a:lnTo>
                    <a:pt x="793427" y="606441"/>
                  </a:lnTo>
                  <a:lnTo>
                    <a:pt x="669771" y="606441"/>
                  </a:lnTo>
                  <a:cubicBezTo>
                    <a:pt x="667149" y="593618"/>
                    <a:pt x="654641" y="585342"/>
                    <a:pt x="641817" y="587964"/>
                  </a:cubicBezTo>
                  <a:cubicBezTo>
                    <a:pt x="628993" y="590585"/>
                    <a:pt x="620718" y="603093"/>
                    <a:pt x="623339" y="615917"/>
                  </a:cubicBezTo>
                  <a:cubicBezTo>
                    <a:pt x="625961" y="628741"/>
                    <a:pt x="638469" y="637016"/>
                    <a:pt x="651293" y="634395"/>
                  </a:cubicBezTo>
                  <a:cubicBezTo>
                    <a:pt x="660610" y="632499"/>
                    <a:pt x="667875" y="625235"/>
                    <a:pt x="669771" y="615917"/>
                  </a:cubicBezTo>
                  <a:close/>
                  <a:moveTo>
                    <a:pt x="632341" y="611179"/>
                  </a:moveTo>
                  <a:cubicBezTo>
                    <a:pt x="632341" y="603315"/>
                    <a:pt x="638690" y="596966"/>
                    <a:pt x="646555" y="596966"/>
                  </a:cubicBezTo>
                  <a:cubicBezTo>
                    <a:pt x="654420" y="596966"/>
                    <a:pt x="660768" y="603315"/>
                    <a:pt x="660768" y="611179"/>
                  </a:cubicBezTo>
                  <a:cubicBezTo>
                    <a:pt x="660768" y="619044"/>
                    <a:pt x="654420" y="625393"/>
                    <a:pt x="646555" y="625393"/>
                  </a:cubicBezTo>
                  <a:cubicBezTo>
                    <a:pt x="638722" y="625424"/>
                    <a:pt x="632373" y="619076"/>
                    <a:pt x="632341" y="611243"/>
                  </a:cubicBezTo>
                  <a:cubicBezTo>
                    <a:pt x="632341" y="611211"/>
                    <a:pt x="632341" y="611211"/>
                    <a:pt x="632341" y="611179"/>
                  </a:cubicBezTo>
                  <a:close/>
                  <a:moveTo>
                    <a:pt x="47252" y="740206"/>
                  </a:moveTo>
                  <a:lnTo>
                    <a:pt x="16993" y="757673"/>
                  </a:lnTo>
                  <a:lnTo>
                    <a:pt x="16993" y="758052"/>
                  </a:lnTo>
                  <a:lnTo>
                    <a:pt x="16424" y="758052"/>
                  </a:lnTo>
                  <a:lnTo>
                    <a:pt x="0" y="767527"/>
                  </a:lnTo>
                  <a:lnTo>
                    <a:pt x="16993" y="767527"/>
                  </a:lnTo>
                  <a:cubicBezTo>
                    <a:pt x="19614" y="780351"/>
                    <a:pt x="32122" y="788627"/>
                    <a:pt x="44946" y="786005"/>
                  </a:cubicBezTo>
                  <a:cubicBezTo>
                    <a:pt x="57770" y="783383"/>
                    <a:pt x="66045" y="770876"/>
                    <a:pt x="63423" y="758052"/>
                  </a:cubicBezTo>
                  <a:cubicBezTo>
                    <a:pt x="61687" y="749618"/>
                    <a:pt x="55558" y="742796"/>
                    <a:pt x="47347" y="740206"/>
                  </a:cubicBezTo>
                  <a:close/>
                  <a:moveTo>
                    <a:pt x="40113" y="777003"/>
                  </a:moveTo>
                  <a:cubicBezTo>
                    <a:pt x="32249" y="777003"/>
                    <a:pt x="25900" y="770654"/>
                    <a:pt x="25900" y="762790"/>
                  </a:cubicBezTo>
                  <a:cubicBezTo>
                    <a:pt x="25900" y="754925"/>
                    <a:pt x="32249" y="748576"/>
                    <a:pt x="40113" y="748576"/>
                  </a:cubicBezTo>
                  <a:cubicBezTo>
                    <a:pt x="47978" y="748576"/>
                    <a:pt x="54327" y="754925"/>
                    <a:pt x="54327" y="762790"/>
                  </a:cubicBezTo>
                  <a:cubicBezTo>
                    <a:pt x="54359" y="770623"/>
                    <a:pt x="48010" y="776971"/>
                    <a:pt x="40177" y="777003"/>
                  </a:cubicBezTo>
                  <a:cubicBezTo>
                    <a:pt x="40145" y="777003"/>
                    <a:pt x="40145" y="777003"/>
                    <a:pt x="40113" y="777003"/>
                  </a:cubicBezTo>
                  <a:close/>
                  <a:moveTo>
                    <a:pt x="262507" y="615917"/>
                  </a:moveTo>
                  <a:lnTo>
                    <a:pt x="338596" y="615917"/>
                  </a:lnTo>
                  <a:lnTo>
                    <a:pt x="338596" y="802271"/>
                  </a:lnTo>
                  <a:lnTo>
                    <a:pt x="348072" y="802271"/>
                  </a:lnTo>
                  <a:lnTo>
                    <a:pt x="348072" y="606441"/>
                  </a:lnTo>
                  <a:lnTo>
                    <a:pt x="278900" y="606441"/>
                  </a:lnTo>
                  <a:close/>
                  <a:moveTo>
                    <a:pt x="641817" y="482784"/>
                  </a:moveTo>
                  <a:cubicBezTo>
                    <a:pt x="654641" y="485396"/>
                    <a:pt x="667149" y="477124"/>
                    <a:pt x="669771" y="464304"/>
                  </a:cubicBezTo>
                  <a:cubicBezTo>
                    <a:pt x="672360" y="451486"/>
                    <a:pt x="664117" y="438975"/>
                    <a:pt x="651293" y="436360"/>
                  </a:cubicBezTo>
                  <a:cubicBezTo>
                    <a:pt x="638469" y="433748"/>
                    <a:pt x="625961" y="442017"/>
                    <a:pt x="623339" y="454831"/>
                  </a:cubicBezTo>
                  <a:lnTo>
                    <a:pt x="541502" y="454831"/>
                  </a:lnTo>
                  <a:lnTo>
                    <a:pt x="525109" y="464307"/>
                  </a:lnTo>
                  <a:lnTo>
                    <a:pt x="623339" y="464307"/>
                  </a:lnTo>
                  <a:cubicBezTo>
                    <a:pt x="625235" y="473618"/>
                    <a:pt x="632500" y="480895"/>
                    <a:pt x="641817" y="482784"/>
                  </a:cubicBezTo>
                  <a:close/>
                  <a:moveTo>
                    <a:pt x="646555" y="445355"/>
                  </a:moveTo>
                  <a:cubicBezTo>
                    <a:pt x="654420" y="445355"/>
                    <a:pt x="660768" y="451720"/>
                    <a:pt x="660768" y="459569"/>
                  </a:cubicBezTo>
                  <a:cubicBezTo>
                    <a:pt x="660768" y="467418"/>
                    <a:pt x="654420" y="473782"/>
                    <a:pt x="646555" y="473782"/>
                  </a:cubicBezTo>
                  <a:cubicBezTo>
                    <a:pt x="638690" y="473782"/>
                    <a:pt x="632341" y="467418"/>
                    <a:pt x="632341" y="459569"/>
                  </a:cubicBezTo>
                  <a:cubicBezTo>
                    <a:pt x="632310" y="451736"/>
                    <a:pt x="638659" y="445374"/>
                    <a:pt x="646492" y="445355"/>
                  </a:cubicBezTo>
                  <a:cubicBezTo>
                    <a:pt x="646523" y="445355"/>
                    <a:pt x="646523" y="445355"/>
                    <a:pt x="646555" y="445355"/>
                  </a:cubicBezTo>
                  <a:close/>
                  <a:moveTo>
                    <a:pt x="111181" y="802271"/>
                  </a:moveTo>
                  <a:lnTo>
                    <a:pt x="120656" y="802271"/>
                  </a:lnTo>
                  <a:lnTo>
                    <a:pt x="120656" y="767527"/>
                  </a:lnTo>
                  <a:lnTo>
                    <a:pt x="186986" y="767527"/>
                  </a:lnTo>
                  <a:lnTo>
                    <a:pt x="186986" y="802271"/>
                  </a:lnTo>
                  <a:lnTo>
                    <a:pt x="196462" y="802271"/>
                  </a:lnTo>
                  <a:lnTo>
                    <a:pt x="196462" y="758052"/>
                  </a:lnTo>
                  <a:lnTo>
                    <a:pt x="111181" y="758052"/>
                  </a:lnTo>
                  <a:close/>
                  <a:moveTo>
                    <a:pt x="131206" y="691722"/>
                  </a:moveTo>
                  <a:lnTo>
                    <a:pt x="262791" y="691722"/>
                  </a:lnTo>
                  <a:lnTo>
                    <a:pt x="262791" y="802271"/>
                  </a:lnTo>
                  <a:lnTo>
                    <a:pt x="272267" y="802271"/>
                  </a:lnTo>
                  <a:lnTo>
                    <a:pt x="272267" y="682247"/>
                  </a:lnTo>
                  <a:lnTo>
                    <a:pt x="147631" y="682247"/>
                  </a:ln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76" name="Google Shape;76;p9"/>
          <p:cNvSpPr txBox="1">
            <a:spLocks noGrp="1"/>
          </p:cNvSpPr>
          <p:nvPr>
            <p:ph type="body" idx="1"/>
          </p:nvPr>
        </p:nvSpPr>
        <p:spPr>
          <a:xfrm>
            <a:off x="1140400" y="5875067"/>
            <a:ext cx="9911200" cy="458000"/>
          </a:xfrm>
          <a:prstGeom prst="rect">
            <a:avLst/>
          </a:prstGeom>
        </p:spPr>
        <p:txBody>
          <a:bodyPr spcFirstLastPara="1" wrap="square" lIns="0" tIns="0" rIns="0" bIns="0" anchor="t" anchorCtr="0">
            <a:noAutofit/>
          </a:bodyPr>
          <a:lstStyle>
            <a:lvl1pPr marL="609585" lvl="0" indent="-304792" rtl="0">
              <a:spcBef>
                <a:spcPts val="0"/>
              </a:spcBef>
              <a:spcAft>
                <a:spcPts val="1333"/>
              </a:spcAft>
              <a:buSzPts val="1800"/>
              <a:buNone/>
              <a:defRPr sz="2400"/>
            </a:lvl1pPr>
          </a:lstStyle>
          <a:p>
            <a:pPr lvl="0"/>
            <a:r>
              <a:rPr lang="en-US" smtClean="0"/>
              <a:t>Edit Master text styles</a:t>
            </a:r>
          </a:p>
        </p:txBody>
      </p:sp>
      <p:sp>
        <p:nvSpPr>
          <p:cNvPr id="77" name="Google Shape;77;p9"/>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17EDFEF9-7B3D-4E8C-A832-2E8141625A84}" type="slidenum">
              <a:rPr lang="en-US" smtClean="0"/>
              <a:t>‹#›</a:t>
            </a:fld>
            <a:endParaRPr lang="en-US"/>
          </a:p>
        </p:txBody>
      </p:sp>
    </p:spTree>
    <p:extLst>
      <p:ext uri="{BB962C8B-B14F-4D97-AF65-F5344CB8AC3E}">
        <p14:creationId xmlns:p14="http://schemas.microsoft.com/office/powerpoint/2010/main" val="998751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8"/>
        <p:cNvGrpSpPr/>
        <p:nvPr/>
      </p:nvGrpSpPr>
      <p:grpSpPr>
        <a:xfrm>
          <a:off x="0" y="0"/>
          <a:ext cx="0" cy="0"/>
          <a:chOff x="0" y="0"/>
          <a:chExt cx="0" cy="0"/>
        </a:xfrm>
      </p:grpSpPr>
      <p:grpSp>
        <p:nvGrpSpPr>
          <p:cNvPr id="79" name="Google Shape;79;p10"/>
          <p:cNvGrpSpPr/>
          <p:nvPr/>
        </p:nvGrpSpPr>
        <p:grpSpPr>
          <a:xfrm>
            <a:off x="9300937" y="5188833"/>
            <a:ext cx="2890452" cy="1668827"/>
            <a:chOff x="6975702" y="3891625"/>
            <a:chExt cx="2167839" cy="1251620"/>
          </a:xfrm>
        </p:grpSpPr>
        <p:sp>
          <p:nvSpPr>
            <p:cNvPr id="80" name="Google Shape;80;p10"/>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gradFill>
              <a:gsLst>
                <a:gs pos="0">
                  <a:schemeClr val="accent3"/>
                </a:gs>
                <a:gs pos="50000">
                  <a:schemeClr val="accent2"/>
                </a:gs>
                <a:gs pos="100000">
                  <a:schemeClr val="accent1"/>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1" name="Google Shape;81;p10"/>
            <p:cNvSpPr/>
            <p:nvPr/>
          </p:nvSpPr>
          <p:spPr>
            <a:xfrm>
              <a:off x="7066569" y="3933821"/>
              <a:ext cx="2076972" cy="1209424"/>
            </a:xfrm>
            <a:custGeom>
              <a:avLst/>
              <a:gdLst/>
              <a:ahLst/>
              <a:cxnLst/>
              <a:rect l="l" t="t" r="r" b="b"/>
              <a:pathLst>
                <a:path w="1377759" h="802271" extrusionOk="0">
                  <a:moveTo>
                    <a:pt x="1333539" y="512159"/>
                  </a:moveTo>
                  <a:cubicBezTo>
                    <a:pt x="1320715" y="509547"/>
                    <a:pt x="1308208" y="517819"/>
                    <a:pt x="1305586" y="530639"/>
                  </a:cubicBezTo>
                  <a:cubicBezTo>
                    <a:pt x="1302996" y="543457"/>
                    <a:pt x="1311240" y="555968"/>
                    <a:pt x="1324064" y="558589"/>
                  </a:cubicBezTo>
                  <a:cubicBezTo>
                    <a:pt x="1336888" y="561179"/>
                    <a:pt x="1349395" y="552936"/>
                    <a:pt x="1352017" y="540112"/>
                  </a:cubicBezTo>
                  <a:lnTo>
                    <a:pt x="1377759" y="540112"/>
                  </a:lnTo>
                  <a:lnTo>
                    <a:pt x="1377759" y="530636"/>
                  </a:lnTo>
                  <a:lnTo>
                    <a:pt x="1352017" y="530636"/>
                  </a:lnTo>
                  <a:cubicBezTo>
                    <a:pt x="1350122" y="521325"/>
                    <a:pt x="1342857" y="514048"/>
                    <a:pt x="1333539" y="512159"/>
                  </a:cubicBezTo>
                  <a:close/>
                  <a:moveTo>
                    <a:pt x="1328802" y="549588"/>
                  </a:moveTo>
                  <a:cubicBezTo>
                    <a:pt x="1320937" y="549588"/>
                    <a:pt x="1314588" y="543223"/>
                    <a:pt x="1314588" y="535374"/>
                  </a:cubicBezTo>
                  <a:cubicBezTo>
                    <a:pt x="1314588" y="527525"/>
                    <a:pt x="1320937" y="521161"/>
                    <a:pt x="1328802" y="521161"/>
                  </a:cubicBezTo>
                  <a:cubicBezTo>
                    <a:pt x="1336666" y="521161"/>
                    <a:pt x="1343015" y="527525"/>
                    <a:pt x="1343015" y="535374"/>
                  </a:cubicBezTo>
                  <a:cubicBezTo>
                    <a:pt x="1343047" y="543207"/>
                    <a:pt x="1336698" y="549569"/>
                    <a:pt x="1328865" y="549588"/>
                  </a:cubicBezTo>
                  <a:cubicBezTo>
                    <a:pt x="1328833" y="549588"/>
                    <a:pt x="1328833" y="549588"/>
                    <a:pt x="1328802" y="549588"/>
                  </a:cubicBezTo>
                  <a:close/>
                  <a:moveTo>
                    <a:pt x="1096648" y="436354"/>
                  </a:moveTo>
                  <a:cubicBezTo>
                    <a:pt x="1083824" y="438969"/>
                    <a:pt x="1075549" y="451483"/>
                    <a:pt x="1078170" y="464300"/>
                  </a:cubicBezTo>
                  <a:cubicBezTo>
                    <a:pt x="1080792" y="477121"/>
                    <a:pt x="1093300" y="485390"/>
                    <a:pt x="1106124" y="482775"/>
                  </a:cubicBezTo>
                  <a:cubicBezTo>
                    <a:pt x="1118948" y="480156"/>
                    <a:pt x="1127223" y="467645"/>
                    <a:pt x="1124602" y="454825"/>
                  </a:cubicBezTo>
                  <a:cubicBezTo>
                    <a:pt x="1122706" y="445523"/>
                    <a:pt x="1115441" y="438252"/>
                    <a:pt x="1106124" y="436354"/>
                  </a:cubicBezTo>
                  <a:lnTo>
                    <a:pt x="1106124" y="379026"/>
                  </a:lnTo>
                  <a:lnTo>
                    <a:pt x="1030319" y="379026"/>
                  </a:lnTo>
                  <a:lnTo>
                    <a:pt x="1030319" y="172615"/>
                  </a:lnTo>
                  <a:lnTo>
                    <a:pt x="1020843" y="178079"/>
                  </a:lnTo>
                  <a:lnTo>
                    <a:pt x="1020843" y="388502"/>
                  </a:lnTo>
                  <a:lnTo>
                    <a:pt x="1096648" y="388502"/>
                  </a:lnTo>
                  <a:close/>
                  <a:moveTo>
                    <a:pt x="1115599" y="459569"/>
                  </a:moveTo>
                  <a:cubicBezTo>
                    <a:pt x="1115599" y="467418"/>
                    <a:pt x="1109251" y="473782"/>
                    <a:pt x="1101386" y="473782"/>
                  </a:cubicBezTo>
                  <a:cubicBezTo>
                    <a:pt x="1093521" y="473782"/>
                    <a:pt x="1087173" y="467418"/>
                    <a:pt x="1087173" y="459569"/>
                  </a:cubicBezTo>
                  <a:cubicBezTo>
                    <a:pt x="1087173" y="451720"/>
                    <a:pt x="1093521" y="445355"/>
                    <a:pt x="1101386" y="445355"/>
                  </a:cubicBezTo>
                  <a:cubicBezTo>
                    <a:pt x="1109219" y="445337"/>
                    <a:pt x="1115568" y="451673"/>
                    <a:pt x="1115599" y="459506"/>
                  </a:cubicBezTo>
                  <a:cubicBezTo>
                    <a:pt x="1115599" y="459528"/>
                    <a:pt x="1115599" y="459547"/>
                    <a:pt x="1115599" y="459569"/>
                  </a:cubicBezTo>
                  <a:close/>
                  <a:moveTo>
                    <a:pt x="945038" y="464307"/>
                  </a:moveTo>
                  <a:lnTo>
                    <a:pt x="1002365" y="464307"/>
                  </a:lnTo>
                  <a:cubicBezTo>
                    <a:pt x="1004987" y="477124"/>
                    <a:pt x="1017495" y="485396"/>
                    <a:pt x="1030319" y="482778"/>
                  </a:cubicBezTo>
                  <a:cubicBezTo>
                    <a:pt x="1043143" y="480163"/>
                    <a:pt x="1051418" y="467648"/>
                    <a:pt x="1048796" y="454831"/>
                  </a:cubicBezTo>
                  <a:cubicBezTo>
                    <a:pt x="1046175" y="442014"/>
                    <a:pt x="1033667" y="433741"/>
                    <a:pt x="1020843" y="436360"/>
                  </a:cubicBezTo>
                  <a:cubicBezTo>
                    <a:pt x="1011525" y="438258"/>
                    <a:pt x="1004261" y="445529"/>
                    <a:pt x="1002365" y="454831"/>
                  </a:cubicBezTo>
                  <a:lnTo>
                    <a:pt x="954513" y="454831"/>
                  </a:lnTo>
                  <a:lnTo>
                    <a:pt x="954513" y="227416"/>
                  </a:lnTo>
                  <a:lnTo>
                    <a:pt x="935562" y="227416"/>
                  </a:lnTo>
                  <a:lnTo>
                    <a:pt x="919138" y="236891"/>
                  </a:lnTo>
                  <a:lnTo>
                    <a:pt x="945038" y="236891"/>
                  </a:lnTo>
                  <a:close/>
                  <a:moveTo>
                    <a:pt x="1025581" y="445355"/>
                  </a:moveTo>
                  <a:cubicBezTo>
                    <a:pt x="1033446" y="445355"/>
                    <a:pt x="1039794" y="451720"/>
                    <a:pt x="1039794" y="459569"/>
                  </a:cubicBezTo>
                  <a:cubicBezTo>
                    <a:pt x="1039794" y="467418"/>
                    <a:pt x="1033446" y="473782"/>
                    <a:pt x="1025581" y="473782"/>
                  </a:cubicBezTo>
                  <a:cubicBezTo>
                    <a:pt x="1017716" y="473782"/>
                    <a:pt x="1011367" y="467418"/>
                    <a:pt x="1011367" y="459569"/>
                  </a:cubicBezTo>
                  <a:cubicBezTo>
                    <a:pt x="1011336" y="451736"/>
                    <a:pt x="1017684" y="445374"/>
                    <a:pt x="1025518" y="445355"/>
                  </a:cubicBezTo>
                  <a:cubicBezTo>
                    <a:pt x="1025549" y="445355"/>
                    <a:pt x="1025549" y="445355"/>
                    <a:pt x="1025581" y="445355"/>
                  </a:cubicBezTo>
                  <a:close/>
                  <a:moveTo>
                    <a:pt x="1096648" y="331174"/>
                  </a:moveTo>
                  <a:cubicBezTo>
                    <a:pt x="1109472" y="333789"/>
                    <a:pt x="1121980" y="325517"/>
                    <a:pt x="1124602" y="312696"/>
                  </a:cubicBezTo>
                  <a:cubicBezTo>
                    <a:pt x="1127223" y="299876"/>
                    <a:pt x="1118948" y="287359"/>
                    <a:pt x="1106124" y="284743"/>
                  </a:cubicBezTo>
                  <a:lnTo>
                    <a:pt x="1106124" y="128837"/>
                  </a:lnTo>
                  <a:lnTo>
                    <a:pt x="1096648" y="134333"/>
                  </a:lnTo>
                  <a:lnTo>
                    <a:pt x="1096648" y="284743"/>
                  </a:lnTo>
                  <a:cubicBezTo>
                    <a:pt x="1083824" y="287346"/>
                    <a:pt x="1075549" y="299851"/>
                    <a:pt x="1078139" y="312671"/>
                  </a:cubicBezTo>
                  <a:cubicBezTo>
                    <a:pt x="1080034" y="321995"/>
                    <a:pt x="1087331" y="329282"/>
                    <a:pt x="1096648" y="331174"/>
                  </a:cubicBezTo>
                  <a:close/>
                  <a:moveTo>
                    <a:pt x="1101386" y="293745"/>
                  </a:moveTo>
                  <a:cubicBezTo>
                    <a:pt x="1109251" y="293745"/>
                    <a:pt x="1115599" y="300110"/>
                    <a:pt x="1115599" y="307959"/>
                  </a:cubicBezTo>
                  <a:cubicBezTo>
                    <a:pt x="1115599" y="315807"/>
                    <a:pt x="1109251" y="322172"/>
                    <a:pt x="1101386" y="322172"/>
                  </a:cubicBezTo>
                  <a:cubicBezTo>
                    <a:pt x="1093521" y="322172"/>
                    <a:pt x="1087173" y="315807"/>
                    <a:pt x="1087173" y="307959"/>
                  </a:cubicBezTo>
                  <a:cubicBezTo>
                    <a:pt x="1087141" y="300125"/>
                    <a:pt x="1093490" y="293764"/>
                    <a:pt x="1101323" y="293745"/>
                  </a:cubicBezTo>
                  <a:cubicBezTo>
                    <a:pt x="1101354" y="293745"/>
                    <a:pt x="1101354" y="293745"/>
                    <a:pt x="1101386" y="293745"/>
                  </a:cubicBezTo>
                  <a:close/>
                  <a:moveTo>
                    <a:pt x="869233" y="802271"/>
                  </a:moveTo>
                  <a:lnTo>
                    <a:pt x="878708" y="802271"/>
                  </a:lnTo>
                  <a:lnTo>
                    <a:pt x="878708" y="767527"/>
                  </a:lnTo>
                  <a:lnTo>
                    <a:pt x="1377759" y="767527"/>
                  </a:lnTo>
                  <a:lnTo>
                    <a:pt x="1377759" y="758052"/>
                  </a:lnTo>
                  <a:lnTo>
                    <a:pt x="869233" y="758052"/>
                  </a:lnTo>
                  <a:close/>
                  <a:moveTo>
                    <a:pt x="1329307" y="0"/>
                  </a:moveTo>
                  <a:lnTo>
                    <a:pt x="1312882" y="9476"/>
                  </a:lnTo>
                  <a:lnTo>
                    <a:pt x="1377759" y="9476"/>
                  </a:lnTo>
                  <a:lnTo>
                    <a:pt x="1377759" y="0"/>
                  </a:lnTo>
                  <a:close/>
                  <a:moveTo>
                    <a:pt x="1257734" y="57328"/>
                  </a:moveTo>
                  <a:cubicBezTo>
                    <a:pt x="1244910" y="54716"/>
                    <a:pt x="1232403" y="62988"/>
                    <a:pt x="1229781" y="75808"/>
                  </a:cubicBezTo>
                  <a:cubicBezTo>
                    <a:pt x="1227191" y="88626"/>
                    <a:pt x="1235435" y="101137"/>
                    <a:pt x="1248259" y="103752"/>
                  </a:cubicBezTo>
                  <a:cubicBezTo>
                    <a:pt x="1261082" y="106364"/>
                    <a:pt x="1273590" y="98095"/>
                    <a:pt x="1276212" y="85281"/>
                  </a:cubicBezTo>
                  <a:lnTo>
                    <a:pt x="1377759" y="85281"/>
                  </a:lnTo>
                  <a:lnTo>
                    <a:pt x="1377759" y="75805"/>
                  </a:lnTo>
                  <a:lnTo>
                    <a:pt x="1276212" y="75805"/>
                  </a:lnTo>
                  <a:cubicBezTo>
                    <a:pt x="1274317" y="66494"/>
                    <a:pt x="1267052" y="59216"/>
                    <a:pt x="1257734" y="57328"/>
                  </a:cubicBezTo>
                  <a:close/>
                  <a:moveTo>
                    <a:pt x="1252996" y="94756"/>
                  </a:moveTo>
                  <a:cubicBezTo>
                    <a:pt x="1245132" y="94756"/>
                    <a:pt x="1238783" y="88392"/>
                    <a:pt x="1238783" y="80543"/>
                  </a:cubicBezTo>
                  <a:cubicBezTo>
                    <a:pt x="1238783" y="72694"/>
                    <a:pt x="1245132" y="66330"/>
                    <a:pt x="1252996" y="66330"/>
                  </a:cubicBezTo>
                  <a:cubicBezTo>
                    <a:pt x="1260861" y="66330"/>
                    <a:pt x="1267210" y="72694"/>
                    <a:pt x="1267210" y="80543"/>
                  </a:cubicBezTo>
                  <a:cubicBezTo>
                    <a:pt x="1267241" y="88376"/>
                    <a:pt x="1260893" y="94738"/>
                    <a:pt x="1253060" y="94756"/>
                  </a:cubicBezTo>
                  <a:cubicBezTo>
                    <a:pt x="1253028" y="94756"/>
                    <a:pt x="1253028" y="94756"/>
                    <a:pt x="1252996" y="94756"/>
                  </a:cubicBezTo>
                  <a:close/>
                  <a:moveTo>
                    <a:pt x="1172453" y="482784"/>
                  </a:moveTo>
                  <a:cubicBezTo>
                    <a:pt x="1185277" y="485399"/>
                    <a:pt x="1197785" y="477127"/>
                    <a:pt x="1200407" y="464307"/>
                  </a:cubicBezTo>
                  <a:cubicBezTo>
                    <a:pt x="1203028" y="451486"/>
                    <a:pt x="1194753" y="438969"/>
                    <a:pt x="1181929" y="436354"/>
                  </a:cubicBezTo>
                  <a:lnTo>
                    <a:pt x="1181929" y="85091"/>
                  </a:lnTo>
                  <a:lnTo>
                    <a:pt x="1172453" y="90556"/>
                  </a:lnTo>
                  <a:lnTo>
                    <a:pt x="1172453" y="436354"/>
                  </a:lnTo>
                  <a:cubicBezTo>
                    <a:pt x="1159629" y="438956"/>
                    <a:pt x="1151354" y="451461"/>
                    <a:pt x="1153944" y="464281"/>
                  </a:cubicBezTo>
                  <a:cubicBezTo>
                    <a:pt x="1155839" y="473605"/>
                    <a:pt x="1163136" y="480892"/>
                    <a:pt x="1172453" y="482784"/>
                  </a:cubicBezTo>
                  <a:close/>
                  <a:moveTo>
                    <a:pt x="1177191" y="445355"/>
                  </a:moveTo>
                  <a:cubicBezTo>
                    <a:pt x="1185056" y="445355"/>
                    <a:pt x="1191405" y="451720"/>
                    <a:pt x="1191405" y="459569"/>
                  </a:cubicBezTo>
                  <a:cubicBezTo>
                    <a:pt x="1191405" y="467418"/>
                    <a:pt x="1185056" y="473782"/>
                    <a:pt x="1177191" y="473782"/>
                  </a:cubicBezTo>
                  <a:cubicBezTo>
                    <a:pt x="1169326" y="473782"/>
                    <a:pt x="1162978" y="467418"/>
                    <a:pt x="1162978" y="459569"/>
                  </a:cubicBezTo>
                  <a:cubicBezTo>
                    <a:pt x="1162946" y="451736"/>
                    <a:pt x="1169295" y="445374"/>
                    <a:pt x="1177128" y="445355"/>
                  </a:cubicBezTo>
                  <a:cubicBezTo>
                    <a:pt x="1177160" y="445355"/>
                    <a:pt x="1177160" y="445355"/>
                    <a:pt x="1177191" y="445355"/>
                  </a:cubicBezTo>
                  <a:close/>
                  <a:moveTo>
                    <a:pt x="1305586" y="454831"/>
                  </a:moveTo>
                  <a:cubicBezTo>
                    <a:pt x="1302965" y="467652"/>
                    <a:pt x="1311240" y="480163"/>
                    <a:pt x="1324064" y="482775"/>
                  </a:cubicBezTo>
                  <a:cubicBezTo>
                    <a:pt x="1336888" y="485387"/>
                    <a:pt x="1349395" y="477115"/>
                    <a:pt x="1352017" y="464294"/>
                  </a:cubicBezTo>
                  <a:cubicBezTo>
                    <a:pt x="1354607" y="451480"/>
                    <a:pt x="1346363" y="438972"/>
                    <a:pt x="1333539" y="436354"/>
                  </a:cubicBezTo>
                  <a:lnTo>
                    <a:pt x="1333539" y="179563"/>
                  </a:lnTo>
                  <a:cubicBezTo>
                    <a:pt x="1346363" y="176948"/>
                    <a:pt x="1354638" y="164434"/>
                    <a:pt x="1352017" y="151617"/>
                  </a:cubicBezTo>
                  <a:cubicBezTo>
                    <a:pt x="1349395" y="138796"/>
                    <a:pt x="1336888" y="130527"/>
                    <a:pt x="1324064" y="133142"/>
                  </a:cubicBezTo>
                  <a:cubicBezTo>
                    <a:pt x="1311240" y="135761"/>
                    <a:pt x="1302965" y="148272"/>
                    <a:pt x="1305586" y="161092"/>
                  </a:cubicBezTo>
                  <a:cubicBezTo>
                    <a:pt x="1307481" y="170394"/>
                    <a:pt x="1314746" y="177665"/>
                    <a:pt x="1324064" y="179563"/>
                  </a:cubicBezTo>
                  <a:lnTo>
                    <a:pt x="1324064" y="436354"/>
                  </a:lnTo>
                  <a:cubicBezTo>
                    <a:pt x="1314746" y="438242"/>
                    <a:pt x="1307481" y="445520"/>
                    <a:pt x="1305586" y="454831"/>
                  </a:cubicBezTo>
                  <a:close/>
                  <a:moveTo>
                    <a:pt x="1314588" y="156348"/>
                  </a:moveTo>
                  <a:cubicBezTo>
                    <a:pt x="1314588" y="148499"/>
                    <a:pt x="1320937" y="142135"/>
                    <a:pt x="1328802" y="142135"/>
                  </a:cubicBezTo>
                  <a:cubicBezTo>
                    <a:pt x="1336666" y="142135"/>
                    <a:pt x="1343015" y="148499"/>
                    <a:pt x="1343015" y="156348"/>
                  </a:cubicBezTo>
                  <a:cubicBezTo>
                    <a:pt x="1343015" y="164197"/>
                    <a:pt x="1336666" y="170562"/>
                    <a:pt x="1328802" y="170562"/>
                  </a:cubicBezTo>
                  <a:cubicBezTo>
                    <a:pt x="1320968" y="170581"/>
                    <a:pt x="1314620" y="164245"/>
                    <a:pt x="1314588" y="156411"/>
                  </a:cubicBezTo>
                  <a:cubicBezTo>
                    <a:pt x="1314588" y="156389"/>
                    <a:pt x="1314588" y="156370"/>
                    <a:pt x="1314588" y="156348"/>
                  </a:cubicBezTo>
                  <a:close/>
                  <a:moveTo>
                    <a:pt x="1328802" y="445355"/>
                  </a:moveTo>
                  <a:cubicBezTo>
                    <a:pt x="1336666" y="445355"/>
                    <a:pt x="1343015" y="451720"/>
                    <a:pt x="1343015" y="459569"/>
                  </a:cubicBezTo>
                  <a:cubicBezTo>
                    <a:pt x="1343015" y="467418"/>
                    <a:pt x="1336666" y="473782"/>
                    <a:pt x="1328802" y="473782"/>
                  </a:cubicBezTo>
                  <a:cubicBezTo>
                    <a:pt x="1320937" y="473782"/>
                    <a:pt x="1314588" y="467418"/>
                    <a:pt x="1314588" y="459569"/>
                  </a:cubicBezTo>
                  <a:cubicBezTo>
                    <a:pt x="1314556" y="451736"/>
                    <a:pt x="1320905" y="445374"/>
                    <a:pt x="1328738" y="445355"/>
                  </a:cubicBezTo>
                  <a:cubicBezTo>
                    <a:pt x="1328770" y="445355"/>
                    <a:pt x="1328770" y="445355"/>
                    <a:pt x="1328802" y="445355"/>
                  </a:cubicBezTo>
                  <a:close/>
                  <a:moveTo>
                    <a:pt x="972991" y="530636"/>
                  </a:moveTo>
                  <a:cubicBezTo>
                    <a:pt x="970369" y="517819"/>
                    <a:pt x="957862" y="509547"/>
                    <a:pt x="945038" y="512165"/>
                  </a:cubicBezTo>
                  <a:cubicBezTo>
                    <a:pt x="932214" y="514780"/>
                    <a:pt x="923939" y="527295"/>
                    <a:pt x="926560" y="540112"/>
                  </a:cubicBezTo>
                  <a:cubicBezTo>
                    <a:pt x="929182" y="552936"/>
                    <a:pt x="941690" y="561211"/>
                    <a:pt x="954513" y="558589"/>
                  </a:cubicBezTo>
                  <a:cubicBezTo>
                    <a:pt x="963831" y="556694"/>
                    <a:pt x="971096" y="549414"/>
                    <a:pt x="972991" y="540112"/>
                  </a:cubicBezTo>
                  <a:lnTo>
                    <a:pt x="1257734" y="540112"/>
                  </a:lnTo>
                  <a:lnTo>
                    <a:pt x="1257734" y="179563"/>
                  </a:lnTo>
                  <a:cubicBezTo>
                    <a:pt x="1270558" y="176948"/>
                    <a:pt x="1278833" y="164434"/>
                    <a:pt x="1276212" y="151617"/>
                  </a:cubicBezTo>
                  <a:cubicBezTo>
                    <a:pt x="1273590" y="138796"/>
                    <a:pt x="1261082" y="130527"/>
                    <a:pt x="1248259" y="133142"/>
                  </a:cubicBezTo>
                  <a:cubicBezTo>
                    <a:pt x="1235435" y="135761"/>
                    <a:pt x="1227160" y="148272"/>
                    <a:pt x="1229781" y="161092"/>
                  </a:cubicBezTo>
                  <a:cubicBezTo>
                    <a:pt x="1231676" y="170394"/>
                    <a:pt x="1238941" y="177665"/>
                    <a:pt x="1248259" y="179563"/>
                  </a:cubicBezTo>
                  <a:lnTo>
                    <a:pt x="1248259" y="530636"/>
                  </a:lnTo>
                  <a:close/>
                  <a:moveTo>
                    <a:pt x="949776" y="549588"/>
                  </a:moveTo>
                  <a:cubicBezTo>
                    <a:pt x="941911" y="549588"/>
                    <a:pt x="935562" y="543223"/>
                    <a:pt x="935562" y="535374"/>
                  </a:cubicBezTo>
                  <a:cubicBezTo>
                    <a:pt x="935562" y="527525"/>
                    <a:pt x="941911" y="521161"/>
                    <a:pt x="949776" y="521161"/>
                  </a:cubicBezTo>
                  <a:cubicBezTo>
                    <a:pt x="957640" y="521161"/>
                    <a:pt x="963989" y="527525"/>
                    <a:pt x="963989" y="535374"/>
                  </a:cubicBezTo>
                  <a:cubicBezTo>
                    <a:pt x="964021" y="543207"/>
                    <a:pt x="957672" y="549569"/>
                    <a:pt x="949839" y="549588"/>
                  </a:cubicBezTo>
                  <a:cubicBezTo>
                    <a:pt x="949807" y="549588"/>
                    <a:pt x="949807" y="549588"/>
                    <a:pt x="949776" y="549588"/>
                  </a:cubicBezTo>
                  <a:close/>
                  <a:moveTo>
                    <a:pt x="1238783" y="156348"/>
                  </a:moveTo>
                  <a:cubicBezTo>
                    <a:pt x="1238783" y="148499"/>
                    <a:pt x="1245132" y="142135"/>
                    <a:pt x="1252996" y="142135"/>
                  </a:cubicBezTo>
                  <a:cubicBezTo>
                    <a:pt x="1260861" y="142135"/>
                    <a:pt x="1267210" y="148499"/>
                    <a:pt x="1267210" y="156348"/>
                  </a:cubicBezTo>
                  <a:cubicBezTo>
                    <a:pt x="1267210" y="164197"/>
                    <a:pt x="1260861" y="170562"/>
                    <a:pt x="1252996" y="170562"/>
                  </a:cubicBezTo>
                  <a:cubicBezTo>
                    <a:pt x="1245163" y="170581"/>
                    <a:pt x="1238815" y="164245"/>
                    <a:pt x="1238783" y="156411"/>
                  </a:cubicBezTo>
                  <a:cubicBezTo>
                    <a:pt x="1238783" y="156389"/>
                    <a:pt x="1238783" y="156370"/>
                    <a:pt x="1238783" y="156348"/>
                  </a:cubicBezTo>
                  <a:close/>
                  <a:moveTo>
                    <a:pt x="717622" y="530636"/>
                  </a:moveTo>
                  <a:lnTo>
                    <a:pt x="669771" y="530636"/>
                  </a:lnTo>
                  <a:cubicBezTo>
                    <a:pt x="667149" y="517819"/>
                    <a:pt x="654641" y="509547"/>
                    <a:pt x="641817" y="512165"/>
                  </a:cubicBezTo>
                  <a:cubicBezTo>
                    <a:pt x="628993" y="514780"/>
                    <a:pt x="620718" y="527295"/>
                    <a:pt x="623339" y="540112"/>
                  </a:cubicBezTo>
                  <a:cubicBezTo>
                    <a:pt x="625961" y="552936"/>
                    <a:pt x="638469" y="561211"/>
                    <a:pt x="651293" y="558589"/>
                  </a:cubicBezTo>
                  <a:cubicBezTo>
                    <a:pt x="660610" y="556694"/>
                    <a:pt x="667875" y="549414"/>
                    <a:pt x="669771" y="540112"/>
                  </a:cubicBezTo>
                  <a:lnTo>
                    <a:pt x="727098" y="540112"/>
                  </a:lnTo>
                  <a:lnTo>
                    <a:pt x="727098" y="419740"/>
                  </a:lnTo>
                  <a:lnTo>
                    <a:pt x="681425" y="374067"/>
                  </a:lnTo>
                  <a:lnTo>
                    <a:pt x="672961" y="378931"/>
                  </a:lnTo>
                  <a:lnTo>
                    <a:pt x="717622" y="423593"/>
                  </a:lnTo>
                  <a:close/>
                  <a:moveTo>
                    <a:pt x="646555" y="549588"/>
                  </a:moveTo>
                  <a:cubicBezTo>
                    <a:pt x="638690" y="549588"/>
                    <a:pt x="632341" y="543223"/>
                    <a:pt x="632341" y="535374"/>
                  </a:cubicBezTo>
                  <a:cubicBezTo>
                    <a:pt x="632341" y="527525"/>
                    <a:pt x="638690" y="521161"/>
                    <a:pt x="646555" y="521161"/>
                  </a:cubicBezTo>
                  <a:cubicBezTo>
                    <a:pt x="654420" y="521161"/>
                    <a:pt x="660768" y="527525"/>
                    <a:pt x="660768" y="535374"/>
                  </a:cubicBezTo>
                  <a:cubicBezTo>
                    <a:pt x="660800" y="543207"/>
                    <a:pt x="654451" y="549569"/>
                    <a:pt x="646618" y="549588"/>
                  </a:cubicBezTo>
                  <a:cubicBezTo>
                    <a:pt x="646587" y="549588"/>
                    <a:pt x="646587" y="549588"/>
                    <a:pt x="646555" y="549588"/>
                  </a:cubicBezTo>
                  <a:close/>
                  <a:moveTo>
                    <a:pt x="414402" y="802271"/>
                  </a:moveTo>
                  <a:lnTo>
                    <a:pt x="423877" y="802271"/>
                  </a:lnTo>
                  <a:lnTo>
                    <a:pt x="423877" y="615917"/>
                  </a:lnTo>
                  <a:lnTo>
                    <a:pt x="490207" y="615917"/>
                  </a:lnTo>
                  <a:lnTo>
                    <a:pt x="490207" y="802271"/>
                  </a:lnTo>
                  <a:lnTo>
                    <a:pt x="499682" y="802271"/>
                  </a:lnTo>
                  <a:lnTo>
                    <a:pt x="499682" y="606441"/>
                  </a:lnTo>
                  <a:lnTo>
                    <a:pt x="414402" y="606441"/>
                  </a:lnTo>
                  <a:close/>
                  <a:moveTo>
                    <a:pt x="393808" y="540112"/>
                  </a:moveTo>
                  <a:lnTo>
                    <a:pt x="566012" y="540112"/>
                  </a:lnTo>
                  <a:lnTo>
                    <a:pt x="566012" y="802271"/>
                  </a:lnTo>
                  <a:lnTo>
                    <a:pt x="575488" y="802271"/>
                  </a:lnTo>
                  <a:lnTo>
                    <a:pt x="575488" y="530636"/>
                  </a:lnTo>
                  <a:lnTo>
                    <a:pt x="410200" y="530636"/>
                  </a:lnTo>
                  <a:close/>
                  <a:moveTo>
                    <a:pt x="878708" y="343966"/>
                  </a:moveTo>
                  <a:lnTo>
                    <a:pt x="825581" y="290839"/>
                  </a:lnTo>
                  <a:lnTo>
                    <a:pt x="817148" y="295672"/>
                  </a:lnTo>
                  <a:lnTo>
                    <a:pt x="869233" y="347756"/>
                  </a:lnTo>
                  <a:lnTo>
                    <a:pt x="869233" y="615917"/>
                  </a:lnTo>
                  <a:lnTo>
                    <a:pt x="1377759" y="615917"/>
                  </a:lnTo>
                  <a:lnTo>
                    <a:pt x="1377759" y="606441"/>
                  </a:lnTo>
                  <a:lnTo>
                    <a:pt x="878708" y="606441"/>
                  </a:lnTo>
                  <a:close/>
                  <a:moveTo>
                    <a:pt x="727098" y="739574"/>
                  </a:moveTo>
                  <a:lnTo>
                    <a:pt x="727098" y="682247"/>
                  </a:lnTo>
                  <a:lnTo>
                    <a:pt x="641817" y="682247"/>
                  </a:lnTo>
                  <a:lnTo>
                    <a:pt x="641817" y="802271"/>
                  </a:lnTo>
                  <a:lnTo>
                    <a:pt x="651293" y="802271"/>
                  </a:lnTo>
                  <a:lnTo>
                    <a:pt x="651293" y="691722"/>
                  </a:lnTo>
                  <a:lnTo>
                    <a:pt x="717622" y="691722"/>
                  </a:lnTo>
                  <a:lnTo>
                    <a:pt x="717622" y="739574"/>
                  </a:lnTo>
                  <a:cubicBezTo>
                    <a:pt x="704798" y="742196"/>
                    <a:pt x="696523" y="754704"/>
                    <a:pt x="699144" y="767527"/>
                  </a:cubicBezTo>
                  <a:cubicBezTo>
                    <a:pt x="701766" y="780351"/>
                    <a:pt x="714274" y="788627"/>
                    <a:pt x="727098" y="786005"/>
                  </a:cubicBezTo>
                  <a:cubicBezTo>
                    <a:pt x="739922" y="783383"/>
                    <a:pt x="748197" y="770876"/>
                    <a:pt x="745576" y="758052"/>
                  </a:cubicBezTo>
                  <a:cubicBezTo>
                    <a:pt x="743680" y="748734"/>
                    <a:pt x="736415" y="741469"/>
                    <a:pt x="727098" y="739574"/>
                  </a:cubicBezTo>
                  <a:close/>
                  <a:moveTo>
                    <a:pt x="722360" y="777003"/>
                  </a:moveTo>
                  <a:cubicBezTo>
                    <a:pt x="714495" y="777003"/>
                    <a:pt x="708147" y="770654"/>
                    <a:pt x="708147" y="762790"/>
                  </a:cubicBezTo>
                  <a:cubicBezTo>
                    <a:pt x="708147" y="754925"/>
                    <a:pt x="714495" y="748576"/>
                    <a:pt x="722360" y="748576"/>
                  </a:cubicBezTo>
                  <a:cubicBezTo>
                    <a:pt x="730225" y="748576"/>
                    <a:pt x="736574" y="754925"/>
                    <a:pt x="736574" y="762790"/>
                  </a:cubicBezTo>
                  <a:cubicBezTo>
                    <a:pt x="736605" y="770623"/>
                    <a:pt x="730256" y="776971"/>
                    <a:pt x="722423" y="777003"/>
                  </a:cubicBezTo>
                  <a:cubicBezTo>
                    <a:pt x="722392" y="777003"/>
                    <a:pt x="722392" y="777003"/>
                    <a:pt x="722360" y="777003"/>
                  </a:cubicBezTo>
                  <a:close/>
                  <a:moveTo>
                    <a:pt x="793427" y="802271"/>
                  </a:moveTo>
                  <a:lnTo>
                    <a:pt x="802903" y="802271"/>
                  </a:lnTo>
                  <a:lnTo>
                    <a:pt x="802903" y="691722"/>
                  </a:lnTo>
                  <a:lnTo>
                    <a:pt x="1377759" y="691722"/>
                  </a:lnTo>
                  <a:lnTo>
                    <a:pt x="1377759" y="682247"/>
                  </a:lnTo>
                  <a:lnTo>
                    <a:pt x="793427" y="682247"/>
                  </a:lnTo>
                  <a:close/>
                  <a:moveTo>
                    <a:pt x="669771" y="615917"/>
                  </a:moveTo>
                  <a:lnTo>
                    <a:pt x="802903" y="615917"/>
                  </a:lnTo>
                  <a:lnTo>
                    <a:pt x="802903" y="381837"/>
                  </a:lnTo>
                  <a:lnTo>
                    <a:pt x="753504" y="332437"/>
                  </a:lnTo>
                  <a:lnTo>
                    <a:pt x="745038" y="337333"/>
                  </a:lnTo>
                  <a:lnTo>
                    <a:pt x="793427" y="385690"/>
                  </a:lnTo>
                  <a:lnTo>
                    <a:pt x="793427" y="606441"/>
                  </a:lnTo>
                  <a:lnTo>
                    <a:pt x="669771" y="606441"/>
                  </a:lnTo>
                  <a:cubicBezTo>
                    <a:pt x="667149" y="593618"/>
                    <a:pt x="654641" y="585342"/>
                    <a:pt x="641817" y="587964"/>
                  </a:cubicBezTo>
                  <a:cubicBezTo>
                    <a:pt x="628993" y="590585"/>
                    <a:pt x="620718" y="603093"/>
                    <a:pt x="623339" y="615917"/>
                  </a:cubicBezTo>
                  <a:cubicBezTo>
                    <a:pt x="625961" y="628741"/>
                    <a:pt x="638469" y="637016"/>
                    <a:pt x="651293" y="634395"/>
                  </a:cubicBezTo>
                  <a:cubicBezTo>
                    <a:pt x="660610" y="632499"/>
                    <a:pt x="667875" y="625235"/>
                    <a:pt x="669771" y="615917"/>
                  </a:cubicBezTo>
                  <a:close/>
                  <a:moveTo>
                    <a:pt x="632341" y="611179"/>
                  </a:moveTo>
                  <a:cubicBezTo>
                    <a:pt x="632341" y="603315"/>
                    <a:pt x="638690" y="596966"/>
                    <a:pt x="646555" y="596966"/>
                  </a:cubicBezTo>
                  <a:cubicBezTo>
                    <a:pt x="654420" y="596966"/>
                    <a:pt x="660768" y="603315"/>
                    <a:pt x="660768" y="611179"/>
                  </a:cubicBezTo>
                  <a:cubicBezTo>
                    <a:pt x="660768" y="619044"/>
                    <a:pt x="654420" y="625393"/>
                    <a:pt x="646555" y="625393"/>
                  </a:cubicBezTo>
                  <a:cubicBezTo>
                    <a:pt x="638722" y="625424"/>
                    <a:pt x="632373" y="619076"/>
                    <a:pt x="632341" y="611243"/>
                  </a:cubicBezTo>
                  <a:cubicBezTo>
                    <a:pt x="632341" y="611211"/>
                    <a:pt x="632341" y="611211"/>
                    <a:pt x="632341" y="611179"/>
                  </a:cubicBezTo>
                  <a:close/>
                  <a:moveTo>
                    <a:pt x="47252" y="740206"/>
                  </a:moveTo>
                  <a:lnTo>
                    <a:pt x="16993" y="757673"/>
                  </a:lnTo>
                  <a:lnTo>
                    <a:pt x="16993" y="758052"/>
                  </a:lnTo>
                  <a:lnTo>
                    <a:pt x="16424" y="758052"/>
                  </a:lnTo>
                  <a:lnTo>
                    <a:pt x="0" y="767527"/>
                  </a:lnTo>
                  <a:lnTo>
                    <a:pt x="16993" y="767527"/>
                  </a:lnTo>
                  <a:cubicBezTo>
                    <a:pt x="19614" y="780351"/>
                    <a:pt x="32122" y="788627"/>
                    <a:pt x="44946" y="786005"/>
                  </a:cubicBezTo>
                  <a:cubicBezTo>
                    <a:pt x="57770" y="783383"/>
                    <a:pt x="66045" y="770876"/>
                    <a:pt x="63423" y="758052"/>
                  </a:cubicBezTo>
                  <a:cubicBezTo>
                    <a:pt x="61687" y="749618"/>
                    <a:pt x="55558" y="742796"/>
                    <a:pt x="47347" y="740206"/>
                  </a:cubicBezTo>
                  <a:close/>
                  <a:moveTo>
                    <a:pt x="40113" y="777003"/>
                  </a:moveTo>
                  <a:cubicBezTo>
                    <a:pt x="32249" y="777003"/>
                    <a:pt x="25900" y="770654"/>
                    <a:pt x="25900" y="762790"/>
                  </a:cubicBezTo>
                  <a:cubicBezTo>
                    <a:pt x="25900" y="754925"/>
                    <a:pt x="32249" y="748576"/>
                    <a:pt x="40113" y="748576"/>
                  </a:cubicBezTo>
                  <a:cubicBezTo>
                    <a:pt x="47978" y="748576"/>
                    <a:pt x="54327" y="754925"/>
                    <a:pt x="54327" y="762790"/>
                  </a:cubicBezTo>
                  <a:cubicBezTo>
                    <a:pt x="54359" y="770623"/>
                    <a:pt x="48010" y="776971"/>
                    <a:pt x="40177" y="777003"/>
                  </a:cubicBezTo>
                  <a:cubicBezTo>
                    <a:pt x="40145" y="777003"/>
                    <a:pt x="40145" y="777003"/>
                    <a:pt x="40113" y="777003"/>
                  </a:cubicBezTo>
                  <a:close/>
                  <a:moveTo>
                    <a:pt x="262507" y="615917"/>
                  </a:moveTo>
                  <a:lnTo>
                    <a:pt x="338596" y="615917"/>
                  </a:lnTo>
                  <a:lnTo>
                    <a:pt x="338596" y="802271"/>
                  </a:lnTo>
                  <a:lnTo>
                    <a:pt x="348072" y="802271"/>
                  </a:lnTo>
                  <a:lnTo>
                    <a:pt x="348072" y="606441"/>
                  </a:lnTo>
                  <a:lnTo>
                    <a:pt x="278900" y="606441"/>
                  </a:lnTo>
                  <a:close/>
                  <a:moveTo>
                    <a:pt x="641817" y="482784"/>
                  </a:moveTo>
                  <a:cubicBezTo>
                    <a:pt x="654641" y="485396"/>
                    <a:pt x="667149" y="477124"/>
                    <a:pt x="669771" y="464304"/>
                  </a:cubicBezTo>
                  <a:cubicBezTo>
                    <a:pt x="672360" y="451486"/>
                    <a:pt x="664117" y="438975"/>
                    <a:pt x="651293" y="436360"/>
                  </a:cubicBezTo>
                  <a:cubicBezTo>
                    <a:pt x="638469" y="433748"/>
                    <a:pt x="625961" y="442017"/>
                    <a:pt x="623339" y="454831"/>
                  </a:cubicBezTo>
                  <a:lnTo>
                    <a:pt x="541502" y="454831"/>
                  </a:lnTo>
                  <a:lnTo>
                    <a:pt x="525109" y="464307"/>
                  </a:lnTo>
                  <a:lnTo>
                    <a:pt x="623339" y="464307"/>
                  </a:lnTo>
                  <a:cubicBezTo>
                    <a:pt x="625235" y="473618"/>
                    <a:pt x="632500" y="480895"/>
                    <a:pt x="641817" y="482784"/>
                  </a:cubicBezTo>
                  <a:close/>
                  <a:moveTo>
                    <a:pt x="646555" y="445355"/>
                  </a:moveTo>
                  <a:cubicBezTo>
                    <a:pt x="654420" y="445355"/>
                    <a:pt x="660768" y="451720"/>
                    <a:pt x="660768" y="459569"/>
                  </a:cubicBezTo>
                  <a:cubicBezTo>
                    <a:pt x="660768" y="467418"/>
                    <a:pt x="654420" y="473782"/>
                    <a:pt x="646555" y="473782"/>
                  </a:cubicBezTo>
                  <a:cubicBezTo>
                    <a:pt x="638690" y="473782"/>
                    <a:pt x="632341" y="467418"/>
                    <a:pt x="632341" y="459569"/>
                  </a:cubicBezTo>
                  <a:cubicBezTo>
                    <a:pt x="632310" y="451736"/>
                    <a:pt x="638659" y="445374"/>
                    <a:pt x="646492" y="445355"/>
                  </a:cubicBezTo>
                  <a:cubicBezTo>
                    <a:pt x="646523" y="445355"/>
                    <a:pt x="646523" y="445355"/>
                    <a:pt x="646555" y="445355"/>
                  </a:cubicBezTo>
                  <a:close/>
                  <a:moveTo>
                    <a:pt x="111181" y="802271"/>
                  </a:moveTo>
                  <a:lnTo>
                    <a:pt x="120656" y="802271"/>
                  </a:lnTo>
                  <a:lnTo>
                    <a:pt x="120656" y="767527"/>
                  </a:lnTo>
                  <a:lnTo>
                    <a:pt x="186986" y="767527"/>
                  </a:lnTo>
                  <a:lnTo>
                    <a:pt x="186986" y="802271"/>
                  </a:lnTo>
                  <a:lnTo>
                    <a:pt x="196462" y="802271"/>
                  </a:lnTo>
                  <a:lnTo>
                    <a:pt x="196462" y="758052"/>
                  </a:lnTo>
                  <a:lnTo>
                    <a:pt x="111181" y="758052"/>
                  </a:lnTo>
                  <a:close/>
                  <a:moveTo>
                    <a:pt x="131206" y="691722"/>
                  </a:moveTo>
                  <a:lnTo>
                    <a:pt x="262791" y="691722"/>
                  </a:lnTo>
                  <a:lnTo>
                    <a:pt x="262791" y="802271"/>
                  </a:lnTo>
                  <a:lnTo>
                    <a:pt x="272267" y="802271"/>
                  </a:lnTo>
                  <a:lnTo>
                    <a:pt x="272267" y="682247"/>
                  </a:lnTo>
                  <a:lnTo>
                    <a:pt x="147631" y="682247"/>
                  </a:ln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82" name="Google Shape;82;p10"/>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17EDFEF9-7B3D-4E8C-A832-2E8141625A84}" type="slidenum">
              <a:rPr lang="en-US" smtClean="0"/>
              <a:t>‹#›</a:t>
            </a:fld>
            <a:endParaRPr lang="en-US"/>
          </a:p>
        </p:txBody>
      </p:sp>
      <p:grpSp>
        <p:nvGrpSpPr>
          <p:cNvPr id="83" name="Google Shape;83;p10"/>
          <p:cNvGrpSpPr/>
          <p:nvPr/>
        </p:nvGrpSpPr>
        <p:grpSpPr>
          <a:xfrm rot="10800000">
            <a:off x="3" y="0"/>
            <a:ext cx="2890452" cy="1668827"/>
            <a:chOff x="6975702" y="3891625"/>
            <a:chExt cx="2167839" cy="1251620"/>
          </a:xfrm>
        </p:grpSpPr>
        <p:sp>
          <p:nvSpPr>
            <p:cNvPr id="84" name="Google Shape;84;p10"/>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gradFill>
              <a:gsLst>
                <a:gs pos="0">
                  <a:schemeClr val="accent4"/>
                </a:gs>
                <a:gs pos="27000">
                  <a:schemeClr val="accent3"/>
                </a:gs>
                <a:gs pos="84000">
                  <a:schemeClr val="accent2"/>
                </a:gs>
                <a:gs pos="100000">
                  <a:schemeClr val="accent2"/>
                </a:gs>
              </a:gsLst>
              <a:lin ang="3599321"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5" name="Google Shape;85;p10"/>
            <p:cNvSpPr/>
            <p:nvPr/>
          </p:nvSpPr>
          <p:spPr>
            <a:xfrm>
              <a:off x="7066569" y="3933821"/>
              <a:ext cx="2076972" cy="1209424"/>
            </a:xfrm>
            <a:custGeom>
              <a:avLst/>
              <a:gdLst/>
              <a:ahLst/>
              <a:cxnLst/>
              <a:rect l="l" t="t" r="r" b="b"/>
              <a:pathLst>
                <a:path w="1377759" h="802271" extrusionOk="0">
                  <a:moveTo>
                    <a:pt x="1333539" y="512159"/>
                  </a:moveTo>
                  <a:cubicBezTo>
                    <a:pt x="1320715" y="509547"/>
                    <a:pt x="1308208" y="517819"/>
                    <a:pt x="1305586" y="530639"/>
                  </a:cubicBezTo>
                  <a:cubicBezTo>
                    <a:pt x="1302996" y="543457"/>
                    <a:pt x="1311240" y="555968"/>
                    <a:pt x="1324064" y="558589"/>
                  </a:cubicBezTo>
                  <a:cubicBezTo>
                    <a:pt x="1336888" y="561179"/>
                    <a:pt x="1349395" y="552936"/>
                    <a:pt x="1352017" y="540112"/>
                  </a:cubicBezTo>
                  <a:lnTo>
                    <a:pt x="1377759" y="540112"/>
                  </a:lnTo>
                  <a:lnTo>
                    <a:pt x="1377759" y="530636"/>
                  </a:lnTo>
                  <a:lnTo>
                    <a:pt x="1352017" y="530636"/>
                  </a:lnTo>
                  <a:cubicBezTo>
                    <a:pt x="1350122" y="521325"/>
                    <a:pt x="1342857" y="514048"/>
                    <a:pt x="1333539" y="512159"/>
                  </a:cubicBezTo>
                  <a:close/>
                  <a:moveTo>
                    <a:pt x="1328802" y="549588"/>
                  </a:moveTo>
                  <a:cubicBezTo>
                    <a:pt x="1320937" y="549588"/>
                    <a:pt x="1314588" y="543223"/>
                    <a:pt x="1314588" y="535374"/>
                  </a:cubicBezTo>
                  <a:cubicBezTo>
                    <a:pt x="1314588" y="527525"/>
                    <a:pt x="1320937" y="521161"/>
                    <a:pt x="1328802" y="521161"/>
                  </a:cubicBezTo>
                  <a:cubicBezTo>
                    <a:pt x="1336666" y="521161"/>
                    <a:pt x="1343015" y="527525"/>
                    <a:pt x="1343015" y="535374"/>
                  </a:cubicBezTo>
                  <a:cubicBezTo>
                    <a:pt x="1343047" y="543207"/>
                    <a:pt x="1336698" y="549569"/>
                    <a:pt x="1328865" y="549588"/>
                  </a:cubicBezTo>
                  <a:cubicBezTo>
                    <a:pt x="1328833" y="549588"/>
                    <a:pt x="1328833" y="549588"/>
                    <a:pt x="1328802" y="549588"/>
                  </a:cubicBezTo>
                  <a:close/>
                  <a:moveTo>
                    <a:pt x="1096648" y="436354"/>
                  </a:moveTo>
                  <a:cubicBezTo>
                    <a:pt x="1083824" y="438969"/>
                    <a:pt x="1075549" y="451483"/>
                    <a:pt x="1078170" y="464300"/>
                  </a:cubicBezTo>
                  <a:cubicBezTo>
                    <a:pt x="1080792" y="477121"/>
                    <a:pt x="1093300" y="485390"/>
                    <a:pt x="1106124" y="482775"/>
                  </a:cubicBezTo>
                  <a:cubicBezTo>
                    <a:pt x="1118948" y="480156"/>
                    <a:pt x="1127223" y="467645"/>
                    <a:pt x="1124602" y="454825"/>
                  </a:cubicBezTo>
                  <a:cubicBezTo>
                    <a:pt x="1122706" y="445523"/>
                    <a:pt x="1115441" y="438252"/>
                    <a:pt x="1106124" y="436354"/>
                  </a:cubicBezTo>
                  <a:lnTo>
                    <a:pt x="1106124" y="379026"/>
                  </a:lnTo>
                  <a:lnTo>
                    <a:pt x="1030319" y="379026"/>
                  </a:lnTo>
                  <a:lnTo>
                    <a:pt x="1030319" y="172615"/>
                  </a:lnTo>
                  <a:lnTo>
                    <a:pt x="1020843" y="178079"/>
                  </a:lnTo>
                  <a:lnTo>
                    <a:pt x="1020843" y="388502"/>
                  </a:lnTo>
                  <a:lnTo>
                    <a:pt x="1096648" y="388502"/>
                  </a:lnTo>
                  <a:close/>
                  <a:moveTo>
                    <a:pt x="1115599" y="459569"/>
                  </a:moveTo>
                  <a:cubicBezTo>
                    <a:pt x="1115599" y="467418"/>
                    <a:pt x="1109251" y="473782"/>
                    <a:pt x="1101386" y="473782"/>
                  </a:cubicBezTo>
                  <a:cubicBezTo>
                    <a:pt x="1093521" y="473782"/>
                    <a:pt x="1087173" y="467418"/>
                    <a:pt x="1087173" y="459569"/>
                  </a:cubicBezTo>
                  <a:cubicBezTo>
                    <a:pt x="1087173" y="451720"/>
                    <a:pt x="1093521" y="445355"/>
                    <a:pt x="1101386" y="445355"/>
                  </a:cubicBezTo>
                  <a:cubicBezTo>
                    <a:pt x="1109219" y="445337"/>
                    <a:pt x="1115568" y="451673"/>
                    <a:pt x="1115599" y="459506"/>
                  </a:cubicBezTo>
                  <a:cubicBezTo>
                    <a:pt x="1115599" y="459528"/>
                    <a:pt x="1115599" y="459547"/>
                    <a:pt x="1115599" y="459569"/>
                  </a:cubicBezTo>
                  <a:close/>
                  <a:moveTo>
                    <a:pt x="945038" y="464307"/>
                  </a:moveTo>
                  <a:lnTo>
                    <a:pt x="1002365" y="464307"/>
                  </a:lnTo>
                  <a:cubicBezTo>
                    <a:pt x="1004987" y="477124"/>
                    <a:pt x="1017495" y="485396"/>
                    <a:pt x="1030319" y="482778"/>
                  </a:cubicBezTo>
                  <a:cubicBezTo>
                    <a:pt x="1043143" y="480163"/>
                    <a:pt x="1051418" y="467648"/>
                    <a:pt x="1048796" y="454831"/>
                  </a:cubicBezTo>
                  <a:cubicBezTo>
                    <a:pt x="1046175" y="442014"/>
                    <a:pt x="1033667" y="433741"/>
                    <a:pt x="1020843" y="436360"/>
                  </a:cubicBezTo>
                  <a:cubicBezTo>
                    <a:pt x="1011525" y="438258"/>
                    <a:pt x="1004261" y="445529"/>
                    <a:pt x="1002365" y="454831"/>
                  </a:cubicBezTo>
                  <a:lnTo>
                    <a:pt x="954513" y="454831"/>
                  </a:lnTo>
                  <a:lnTo>
                    <a:pt x="954513" y="227416"/>
                  </a:lnTo>
                  <a:lnTo>
                    <a:pt x="935562" y="227416"/>
                  </a:lnTo>
                  <a:lnTo>
                    <a:pt x="919138" y="236891"/>
                  </a:lnTo>
                  <a:lnTo>
                    <a:pt x="945038" y="236891"/>
                  </a:lnTo>
                  <a:close/>
                  <a:moveTo>
                    <a:pt x="1025581" y="445355"/>
                  </a:moveTo>
                  <a:cubicBezTo>
                    <a:pt x="1033446" y="445355"/>
                    <a:pt x="1039794" y="451720"/>
                    <a:pt x="1039794" y="459569"/>
                  </a:cubicBezTo>
                  <a:cubicBezTo>
                    <a:pt x="1039794" y="467418"/>
                    <a:pt x="1033446" y="473782"/>
                    <a:pt x="1025581" y="473782"/>
                  </a:cubicBezTo>
                  <a:cubicBezTo>
                    <a:pt x="1017716" y="473782"/>
                    <a:pt x="1011367" y="467418"/>
                    <a:pt x="1011367" y="459569"/>
                  </a:cubicBezTo>
                  <a:cubicBezTo>
                    <a:pt x="1011336" y="451736"/>
                    <a:pt x="1017684" y="445374"/>
                    <a:pt x="1025518" y="445355"/>
                  </a:cubicBezTo>
                  <a:cubicBezTo>
                    <a:pt x="1025549" y="445355"/>
                    <a:pt x="1025549" y="445355"/>
                    <a:pt x="1025581" y="445355"/>
                  </a:cubicBezTo>
                  <a:close/>
                  <a:moveTo>
                    <a:pt x="1096648" y="331174"/>
                  </a:moveTo>
                  <a:cubicBezTo>
                    <a:pt x="1109472" y="333789"/>
                    <a:pt x="1121980" y="325517"/>
                    <a:pt x="1124602" y="312696"/>
                  </a:cubicBezTo>
                  <a:cubicBezTo>
                    <a:pt x="1127223" y="299876"/>
                    <a:pt x="1118948" y="287359"/>
                    <a:pt x="1106124" y="284743"/>
                  </a:cubicBezTo>
                  <a:lnTo>
                    <a:pt x="1106124" y="128837"/>
                  </a:lnTo>
                  <a:lnTo>
                    <a:pt x="1096648" y="134333"/>
                  </a:lnTo>
                  <a:lnTo>
                    <a:pt x="1096648" y="284743"/>
                  </a:lnTo>
                  <a:cubicBezTo>
                    <a:pt x="1083824" y="287346"/>
                    <a:pt x="1075549" y="299851"/>
                    <a:pt x="1078139" y="312671"/>
                  </a:cubicBezTo>
                  <a:cubicBezTo>
                    <a:pt x="1080034" y="321995"/>
                    <a:pt x="1087331" y="329282"/>
                    <a:pt x="1096648" y="331174"/>
                  </a:cubicBezTo>
                  <a:close/>
                  <a:moveTo>
                    <a:pt x="1101386" y="293745"/>
                  </a:moveTo>
                  <a:cubicBezTo>
                    <a:pt x="1109251" y="293745"/>
                    <a:pt x="1115599" y="300110"/>
                    <a:pt x="1115599" y="307959"/>
                  </a:cubicBezTo>
                  <a:cubicBezTo>
                    <a:pt x="1115599" y="315807"/>
                    <a:pt x="1109251" y="322172"/>
                    <a:pt x="1101386" y="322172"/>
                  </a:cubicBezTo>
                  <a:cubicBezTo>
                    <a:pt x="1093521" y="322172"/>
                    <a:pt x="1087173" y="315807"/>
                    <a:pt x="1087173" y="307959"/>
                  </a:cubicBezTo>
                  <a:cubicBezTo>
                    <a:pt x="1087141" y="300125"/>
                    <a:pt x="1093490" y="293764"/>
                    <a:pt x="1101323" y="293745"/>
                  </a:cubicBezTo>
                  <a:cubicBezTo>
                    <a:pt x="1101354" y="293745"/>
                    <a:pt x="1101354" y="293745"/>
                    <a:pt x="1101386" y="293745"/>
                  </a:cubicBezTo>
                  <a:close/>
                  <a:moveTo>
                    <a:pt x="869233" y="802271"/>
                  </a:moveTo>
                  <a:lnTo>
                    <a:pt x="878708" y="802271"/>
                  </a:lnTo>
                  <a:lnTo>
                    <a:pt x="878708" y="767527"/>
                  </a:lnTo>
                  <a:lnTo>
                    <a:pt x="1377759" y="767527"/>
                  </a:lnTo>
                  <a:lnTo>
                    <a:pt x="1377759" y="758052"/>
                  </a:lnTo>
                  <a:lnTo>
                    <a:pt x="869233" y="758052"/>
                  </a:lnTo>
                  <a:close/>
                  <a:moveTo>
                    <a:pt x="1329307" y="0"/>
                  </a:moveTo>
                  <a:lnTo>
                    <a:pt x="1312882" y="9476"/>
                  </a:lnTo>
                  <a:lnTo>
                    <a:pt x="1377759" y="9476"/>
                  </a:lnTo>
                  <a:lnTo>
                    <a:pt x="1377759" y="0"/>
                  </a:lnTo>
                  <a:close/>
                  <a:moveTo>
                    <a:pt x="1257734" y="57328"/>
                  </a:moveTo>
                  <a:cubicBezTo>
                    <a:pt x="1244910" y="54716"/>
                    <a:pt x="1232403" y="62988"/>
                    <a:pt x="1229781" y="75808"/>
                  </a:cubicBezTo>
                  <a:cubicBezTo>
                    <a:pt x="1227191" y="88626"/>
                    <a:pt x="1235435" y="101137"/>
                    <a:pt x="1248259" y="103752"/>
                  </a:cubicBezTo>
                  <a:cubicBezTo>
                    <a:pt x="1261082" y="106364"/>
                    <a:pt x="1273590" y="98095"/>
                    <a:pt x="1276212" y="85281"/>
                  </a:cubicBezTo>
                  <a:lnTo>
                    <a:pt x="1377759" y="85281"/>
                  </a:lnTo>
                  <a:lnTo>
                    <a:pt x="1377759" y="75805"/>
                  </a:lnTo>
                  <a:lnTo>
                    <a:pt x="1276212" y="75805"/>
                  </a:lnTo>
                  <a:cubicBezTo>
                    <a:pt x="1274317" y="66494"/>
                    <a:pt x="1267052" y="59216"/>
                    <a:pt x="1257734" y="57328"/>
                  </a:cubicBezTo>
                  <a:close/>
                  <a:moveTo>
                    <a:pt x="1252996" y="94756"/>
                  </a:moveTo>
                  <a:cubicBezTo>
                    <a:pt x="1245132" y="94756"/>
                    <a:pt x="1238783" y="88392"/>
                    <a:pt x="1238783" y="80543"/>
                  </a:cubicBezTo>
                  <a:cubicBezTo>
                    <a:pt x="1238783" y="72694"/>
                    <a:pt x="1245132" y="66330"/>
                    <a:pt x="1252996" y="66330"/>
                  </a:cubicBezTo>
                  <a:cubicBezTo>
                    <a:pt x="1260861" y="66330"/>
                    <a:pt x="1267210" y="72694"/>
                    <a:pt x="1267210" y="80543"/>
                  </a:cubicBezTo>
                  <a:cubicBezTo>
                    <a:pt x="1267241" y="88376"/>
                    <a:pt x="1260893" y="94738"/>
                    <a:pt x="1253060" y="94756"/>
                  </a:cubicBezTo>
                  <a:cubicBezTo>
                    <a:pt x="1253028" y="94756"/>
                    <a:pt x="1253028" y="94756"/>
                    <a:pt x="1252996" y="94756"/>
                  </a:cubicBezTo>
                  <a:close/>
                  <a:moveTo>
                    <a:pt x="1172453" y="482784"/>
                  </a:moveTo>
                  <a:cubicBezTo>
                    <a:pt x="1185277" y="485399"/>
                    <a:pt x="1197785" y="477127"/>
                    <a:pt x="1200407" y="464307"/>
                  </a:cubicBezTo>
                  <a:cubicBezTo>
                    <a:pt x="1203028" y="451486"/>
                    <a:pt x="1194753" y="438969"/>
                    <a:pt x="1181929" y="436354"/>
                  </a:cubicBezTo>
                  <a:lnTo>
                    <a:pt x="1181929" y="85091"/>
                  </a:lnTo>
                  <a:lnTo>
                    <a:pt x="1172453" y="90556"/>
                  </a:lnTo>
                  <a:lnTo>
                    <a:pt x="1172453" y="436354"/>
                  </a:lnTo>
                  <a:cubicBezTo>
                    <a:pt x="1159629" y="438956"/>
                    <a:pt x="1151354" y="451461"/>
                    <a:pt x="1153944" y="464281"/>
                  </a:cubicBezTo>
                  <a:cubicBezTo>
                    <a:pt x="1155839" y="473605"/>
                    <a:pt x="1163136" y="480892"/>
                    <a:pt x="1172453" y="482784"/>
                  </a:cubicBezTo>
                  <a:close/>
                  <a:moveTo>
                    <a:pt x="1177191" y="445355"/>
                  </a:moveTo>
                  <a:cubicBezTo>
                    <a:pt x="1185056" y="445355"/>
                    <a:pt x="1191405" y="451720"/>
                    <a:pt x="1191405" y="459569"/>
                  </a:cubicBezTo>
                  <a:cubicBezTo>
                    <a:pt x="1191405" y="467418"/>
                    <a:pt x="1185056" y="473782"/>
                    <a:pt x="1177191" y="473782"/>
                  </a:cubicBezTo>
                  <a:cubicBezTo>
                    <a:pt x="1169326" y="473782"/>
                    <a:pt x="1162978" y="467418"/>
                    <a:pt x="1162978" y="459569"/>
                  </a:cubicBezTo>
                  <a:cubicBezTo>
                    <a:pt x="1162946" y="451736"/>
                    <a:pt x="1169295" y="445374"/>
                    <a:pt x="1177128" y="445355"/>
                  </a:cubicBezTo>
                  <a:cubicBezTo>
                    <a:pt x="1177160" y="445355"/>
                    <a:pt x="1177160" y="445355"/>
                    <a:pt x="1177191" y="445355"/>
                  </a:cubicBezTo>
                  <a:close/>
                  <a:moveTo>
                    <a:pt x="1305586" y="454831"/>
                  </a:moveTo>
                  <a:cubicBezTo>
                    <a:pt x="1302965" y="467652"/>
                    <a:pt x="1311240" y="480163"/>
                    <a:pt x="1324064" y="482775"/>
                  </a:cubicBezTo>
                  <a:cubicBezTo>
                    <a:pt x="1336888" y="485387"/>
                    <a:pt x="1349395" y="477115"/>
                    <a:pt x="1352017" y="464294"/>
                  </a:cubicBezTo>
                  <a:cubicBezTo>
                    <a:pt x="1354607" y="451480"/>
                    <a:pt x="1346363" y="438972"/>
                    <a:pt x="1333539" y="436354"/>
                  </a:cubicBezTo>
                  <a:lnTo>
                    <a:pt x="1333539" y="179563"/>
                  </a:lnTo>
                  <a:cubicBezTo>
                    <a:pt x="1346363" y="176948"/>
                    <a:pt x="1354638" y="164434"/>
                    <a:pt x="1352017" y="151617"/>
                  </a:cubicBezTo>
                  <a:cubicBezTo>
                    <a:pt x="1349395" y="138796"/>
                    <a:pt x="1336888" y="130527"/>
                    <a:pt x="1324064" y="133142"/>
                  </a:cubicBezTo>
                  <a:cubicBezTo>
                    <a:pt x="1311240" y="135761"/>
                    <a:pt x="1302965" y="148272"/>
                    <a:pt x="1305586" y="161092"/>
                  </a:cubicBezTo>
                  <a:cubicBezTo>
                    <a:pt x="1307481" y="170394"/>
                    <a:pt x="1314746" y="177665"/>
                    <a:pt x="1324064" y="179563"/>
                  </a:cubicBezTo>
                  <a:lnTo>
                    <a:pt x="1324064" y="436354"/>
                  </a:lnTo>
                  <a:cubicBezTo>
                    <a:pt x="1314746" y="438242"/>
                    <a:pt x="1307481" y="445520"/>
                    <a:pt x="1305586" y="454831"/>
                  </a:cubicBezTo>
                  <a:close/>
                  <a:moveTo>
                    <a:pt x="1314588" y="156348"/>
                  </a:moveTo>
                  <a:cubicBezTo>
                    <a:pt x="1314588" y="148499"/>
                    <a:pt x="1320937" y="142135"/>
                    <a:pt x="1328802" y="142135"/>
                  </a:cubicBezTo>
                  <a:cubicBezTo>
                    <a:pt x="1336666" y="142135"/>
                    <a:pt x="1343015" y="148499"/>
                    <a:pt x="1343015" y="156348"/>
                  </a:cubicBezTo>
                  <a:cubicBezTo>
                    <a:pt x="1343015" y="164197"/>
                    <a:pt x="1336666" y="170562"/>
                    <a:pt x="1328802" y="170562"/>
                  </a:cubicBezTo>
                  <a:cubicBezTo>
                    <a:pt x="1320968" y="170581"/>
                    <a:pt x="1314620" y="164245"/>
                    <a:pt x="1314588" y="156411"/>
                  </a:cubicBezTo>
                  <a:cubicBezTo>
                    <a:pt x="1314588" y="156389"/>
                    <a:pt x="1314588" y="156370"/>
                    <a:pt x="1314588" y="156348"/>
                  </a:cubicBezTo>
                  <a:close/>
                  <a:moveTo>
                    <a:pt x="1328802" y="445355"/>
                  </a:moveTo>
                  <a:cubicBezTo>
                    <a:pt x="1336666" y="445355"/>
                    <a:pt x="1343015" y="451720"/>
                    <a:pt x="1343015" y="459569"/>
                  </a:cubicBezTo>
                  <a:cubicBezTo>
                    <a:pt x="1343015" y="467418"/>
                    <a:pt x="1336666" y="473782"/>
                    <a:pt x="1328802" y="473782"/>
                  </a:cubicBezTo>
                  <a:cubicBezTo>
                    <a:pt x="1320937" y="473782"/>
                    <a:pt x="1314588" y="467418"/>
                    <a:pt x="1314588" y="459569"/>
                  </a:cubicBezTo>
                  <a:cubicBezTo>
                    <a:pt x="1314556" y="451736"/>
                    <a:pt x="1320905" y="445374"/>
                    <a:pt x="1328738" y="445355"/>
                  </a:cubicBezTo>
                  <a:cubicBezTo>
                    <a:pt x="1328770" y="445355"/>
                    <a:pt x="1328770" y="445355"/>
                    <a:pt x="1328802" y="445355"/>
                  </a:cubicBezTo>
                  <a:close/>
                  <a:moveTo>
                    <a:pt x="972991" y="530636"/>
                  </a:moveTo>
                  <a:cubicBezTo>
                    <a:pt x="970369" y="517819"/>
                    <a:pt x="957862" y="509547"/>
                    <a:pt x="945038" y="512165"/>
                  </a:cubicBezTo>
                  <a:cubicBezTo>
                    <a:pt x="932214" y="514780"/>
                    <a:pt x="923939" y="527295"/>
                    <a:pt x="926560" y="540112"/>
                  </a:cubicBezTo>
                  <a:cubicBezTo>
                    <a:pt x="929182" y="552936"/>
                    <a:pt x="941690" y="561211"/>
                    <a:pt x="954513" y="558589"/>
                  </a:cubicBezTo>
                  <a:cubicBezTo>
                    <a:pt x="963831" y="556694"/>
                    <a:pt x="971096" y="549414"/>
                    <a:pt x="972991" y="540112"/>
                  </a:cubicBezTo>
                  <a:lnTo>
                    <a:pt x="1257734" y="540112"/>
                  </a:lnTo>
                  <a:lnTo>
                    <a:pt x="1257734" y="179563"/>
                  </a:lnTo>
                  <a:cubicBezTo>
                    <a:pt x="1270558" y="176948"/>
                    <a:pt x="1278833" y="164434"/>
                    <a:pt x="1276212" y="151617"/>
                  </a:cubicBezTo>
                  <a:cubicBezTo>
                    <a:pt x="1273590" y="138796"/>
                    <a:pt x="1261082" y="130527"/>
                    <a:pt x="1248259" y="133142"/>
                  </a:cubicBezTo>
                  <a:cubicBezTo>
                    <a:pt x="1235435" y="135761"/>
                    <a:pt x="1227160" y="148272"/>
                    <a:pt x="1229781" y="161092"/>
                  </a:cubicBezTo>
                  <a:cubicBezTo>
                    <a:pt x="1231676" y="170394"/>
                    <a:pt x="1238941" y="177665"/>
                    <a:pt x="1248259" y="179563"/>
                  </a:cubicBezTo>
                  <a:lnTo>
                    <a:pt x="1248259" y="530636"/>
                  </a:lnTo>
                  <a:close/>
                  <a:moveTo>
                    <a:pt x="949776" y="549588"/>
                  </a:moveTo>
                  <a:cubicBezTo>
                    <a:pt x="941911" y="549588"/>
                    <a:pt x="935562" y="543223"/>
                    <a:pt x="935562" y="535374"/>
                  </a:cubicBezTo>
                  <a:cubicBezTo>
                    <a:pt x="935562" y="527525"/>
                    <a:pt x="941911" y="521161"/>
                    <a:pt x="949776" y="521161"/>
                  </a:cubicBezTo>
                  <a:cubicBezTo>
                    <a:pt x="957640" y="521161"/>
                    <a:pt x="963989" y="527525"/>
                    <a:pt x="963989" y="535374"/>
                  </a:cubicBezTo>
                  <a:cubicBezTo>
                    <a:pt x="964021" y="543207"/>
                    <a:pt x="957672" y="549569"/>
                    <a:pt x="949839" y="549588"/>
                  </a:cubicBezTo>
                  <a:cubicBezTo>
                    <a:pt x="949807" y="549588"/>
                    <a:pt x="949807" y="549588"/>
                    <a:pt x="949776" y="549588"/>
                  </a:cubicBezTo>
                  <a:close/>
                  <a:moveTo>
                    <a:pt x="1238783" y="156348"/>
                  </a:moveTo>
                  <a:cubicBezTo>
                    <a:pt x="1238783" y="148499"/>
                    <a:pt x="1245132" y="142135"/>
                    <a:pt x="1252996" y="142135"/>
                  </a:cubicBezTo>
                  <a:cubicBezTo>
                    <a:pt x="1260861" y="142135"/>
                    <a:pt x="1267210" y="148499"/>
                    <a:pt x="1267210" y="156348"/>
                  </a:cubicBezTo>
                  <a:cubicBezTo>
                    <a:pt x="1267210" y="164197"/>
                    <a:pt x="1260861" y="170562"/>
                    <a:pt x="1252996" y="170562"/>
                  </a:cubicBezTo>
                  <a:cubicBezTo>
                    <a:pt x="1245163" y="170581"/>
                    <a:pt x="1238815" y="164245"/>
                    <a:pt x="1238783" y="156411"/>
                  </a:cubicBezTo>
                  <a:cubicBezTo>
                    <a:pt x="1238783" y="156389"/>
                    <a:pt x="1238783" y="156370"/>
                    <a:pt x="1238783" y="156348"/>
                  </a:cubicBezTo>
                  <a:close/>
                  <a:moveTo>
                    <a:pt x="717622" y="530636"/>
                  </a:moveTo>
                  <a:lnTo>
                    <a:pt x="669771" y="530636"/>
                  </a:lnTo>
                  <a:cubicBezTo>
                    <a:pt x="667149" y="517819"/>
                    <a:pt x="654641" y="509547"/>
                    <a:pt x="641817" y="512165"/>
                  </a:cubicBezTo>
                  <a:cubicBezTo>
                    <a:pt x="628993" y="514780"/>
                    <a:pt x="620718" y="527295"/>
                    <a:pt x="623339" y="540112"/>
                  </a:cubicBezTo>
                  <a:cubicBezTo>
                    <a:pt x="625961" y="552936"/>
                    <a:pt x="638469" y="561211"/>
                    <a:pt x="651293" y="558589"/>
                  </a:cubicBezTo>
                  <a:cubicBezTo>
                    <a:pt x="660610" y="556694"/>
                    <a:pt x="667875" y="549414"/>
                    <a:pt x="669771" y="540112"/>
                  </a:cubicBezTo>
                  <a:lnTo>
                    <a:pt x="727098" y="540112"/>
                  </a:lnTo>
                  <a:lnTo>
                    <a:pt x="727098" y="419740"/>
                  </a:lnTo>
                  <a:lnTo>
                    <a:pt x="681425" y="374067"/>
                  </a:lnTo>
                  <a:lnTo>
                    <a:pt x="672961" y="378931"/>
                  </a:lnTo>
                  <a:lnTo>
                    <a:pt x="717622" y="423593"/>
                  </a:lnTo>
                  <a:close/>
                  <a:moveTo>
                    <a:pt x="646555" y="549588"/>
                  </a:moveTo>
                  <a:cubicBezTo>
                    <a:pt x="638690" y="549588"/>
                    <a:pt x="632341" y="543223"/>
                    <a:pt x="632341" y="535374"/>
                  </a:cubicBezTo>
                  <a:cubicBezTo>
                    <a:pt x="632341" y="527525"/>
                    <a:pt x="638690" y="521161"/>
                    <a:pt x="646555" y="521161"/>
                  </a:cubicBezTo>
                  <a:cubicBezTo>
                    <a:pt x="654420" y="521161"/>
                    <a:pt x="660768" y="527525"/>
                    <a:pt x="660768" y="535374"/>
                  </a:cubicBezTo>
                  <a:cubicBezTo>
                    <a:pt x="660800" y="543207"/>
                    <a:pt x="654451" y="549569"/>
                    <a:pt x="646618" y="549588"/>
                  </a:cubicBezTo>
                  <a:cubicBezTo>
                    <a:pt x="646587" y="549588"/>
                    <a:pt x="646587" y="549588"/>
                    <a:pt x="646555" y="549588"/>
                  </a:cubicBezTo>
                  <a:close/>
                  <a:moveTo>
                    <a:pt x="414402" y="802271"/>
                  </a:moveTo>
                  <a:lnTo>
                    <a:pt x="423877" y="802271"/>
                  </a:lnTo>
                  <a:lnTo>
                    <a:pt x="423877" y="615917"/>
                  </a:lnTo>
                  <a:lnTo>
                    <a:pt x="490207" y="615917"/>
                  </a:lnTo>
                  <a:lnTo>
                    <a:pt x="490207" y="802271"/>
                  </a:lnTo>
                  <a:lnTo>
                    <a:pt x="499682" y="802271"/>
                  </a:lnTo>
                  <a:lnTo>
                    <a:pt x="499682" y="606441"/>
                  </a:lnTo>
                  <a:lnTo>
                    <a:pt x="414402" y="606441"/>
                  </a:lnTo>
                  <a:close/>
                  <a:moveTo>
                    <a:pt x="393808" y="540112"/>
                  </a:moveTo>
                  <a:lnTo>
                    <a:pt x="566012" y="540112"/>
                  </a:lnTo>
                  <a:lnTo>
                    <a:pt x="566012" y="802271"/>
                  </a:lnTo>
                  <a:lnTo>
                    <a:pt x="575488" y="802271"/>
                  </a:lnTo>
                  <a:lnTo>
                    <a:pt x="575488" y="530636"/>
                  </a:lnTo>
                  <a:lnTo>
                    <a:pt x="410200" y="530636"/>
                  </a:lnTo>
                  <a:close/>
                  <a:moveTo>
                    <a:pt x="878708" y="343966"/>
                  </a:moveTo>
                  <a:lnTo>
                    <a:pt x="825581" y="290839"/>
                  </a:lnTo>
                  <a:lnTo>
                    <a:pt x="817148" y="295672"/>
                  </a:lnTo>
                  <a:lnTo>
                    <a:pt x="869233" y="347756"/>
                  </a:lnTo>
                  <a:lnTo>
                    <a:pt x="869233" y="615917"/>
                  </a:lnTo>
                  <a:lnTo>
                    <a:pt x="1377759" y="615917"/>
                  </a:lnTo>
                  <a:lnTo>
                    <a:pt x="1377759" y="606441"/>
                  </a:lnTo>
                  <a:lnTo>
                    <a:pt x="878708" y="606441"/>
                  </a:lnTo>
                  <a:close/>
                  <a:moveTo>
                    <a:pt x="727098" y="739574"/>
                  </a:moveTo>
                  <a:lnTo>
                    <a:pt x="727098" y="682247"/>
                  </a:lnTo>
                  <a:lnTo>
                    <a:pt x="641817" y="682247"/>
                  </a:lnTo>
                  <a:lnTo>
                    <a:pt x="641817" y="802271"/>
                  </a:lnTo>
                  <a:lnTo>
                    <a:pt x="651293" y="802271"/>
                  </a:lnTo>
                  <a:lnTo>
                    <a:pt x="651293" y="691722"/>
                  </a:lnTo>
                  <a:lnTo>
                    <a:pt x="717622" y="691722"/>
                  </a:lnTo>
                  <a:lnTo>
                    <a:pt x="717622" y="739574"/>
                  </a:lnTo>
                  <a:cubicBezTo>
                    <a:pt x="704798" y="742196"/>
                    <a:pt x="696523" y="754704"/>
                    <a:pt x="699144" y="767527"/>
                  </a:cubicBezTo>
                  <a:cubicBezTo>
                    <a:pt x="701766" y="780351"/>
                    <a:pt x="714274" y="788627"/>
                    <a:pt x="727098" y="786005"/>
                  </a:cubicBezTo>
                  <a:cubicBezTo>
                    <a:pt x="739922" y="783383"/>
                    <a:pt x="748197" y="770876"/>
                    <a:pt x="745576" y="758052"/>
                  </a:cubicBezTo>
                  <a:cubicBezTo>
                    <a:pt x="743680" y="748734"/>
                    <a:pt x="736415" y="741469"/>
                    <a:pt x="727098" y="739574"/>
                  </a:cubicBezTo>
                  <a:close/>
                  <a:moveTo>
                    <a:pt x="722360" y="777003"/>
                  </a:moveTo>
                  <a:cubicBezTo>
                    <a:pt x="714495" y="777003"/>
                    <a:pt x="708147" y="770654"/>
                    <a:pt x="708147" y="762790"/>
                  </a:cubicBezTo>
                  <a:cubicBezTo>
                    <a:pt x="708147" y="754925"/>
                    <a:pt x="714495" y="748576"/>
                    <a:pt x="722360" y="748576"/>
                  </a:cubicBezTo>
                  <a:cubicBezTo>
                    <a:pt x="730225" y="748576"/>
                    <a:pt x="736574" y="754925"/>
                    <a:pt x="736574" y="762790"/>
                  </a:cubicBezTo>
                  <a:cubicBezTo>
                    <a:pt x="736605" y="770623"/>
                    <a:pt x="730256" y="776971"/>
                    <a:pt x="722423" y="777003"/>
                  </a:cubicBezTo>
                  <a:cubicBezTo>
                    <a:pt x="722392" y="777003"/>
                    <a:pt x="722392" y="777003"/>
                    <a:pt x="722360" y="777003"/>
                  </a:cubicBezTo>
                  <a:close/>
                  <a:moveTo>
                    <a:pt x="793427" y="802271"/>
                  </a:moveTo>
                  <a:lnTo>
                    <a:pt x="802903" y="802271"/>
                  </a:lnTo>
                  <a:lnTo>
                    <a:pt x="802903" y="691722"/>
                  </a:lnTo>
                  <a:lnTo>
                    <a:pt x="1377759" y="691722"/>
                  </a:lnTo>
                  <a:lnTo>
                    <a:pt x="1377759" y="682247"/>
                  </a:lnTo>
                  <a:lnTo>
                    <a:pt x="793427" y="682247"/>
                  </a:lnTo>
                  <a:close/>
                  <a:moveTo>
                    <a:pt x="669771" y="615917"/>
                  </a:moveTo>
                  <a:lnTo>
                    <a:pt x="802903" y="615917"/>
                  </a:lnTo>
                  <a:lnTo>
                    <a:pt x="802903" y="381837"/>
                  </a:lnTo>
                  <a:lnTo>
                    <a:pt x="753504" y="332437"/>
                  </a:lnTo>
                  <a:lnTo>
                    <a:pt x="745038" y="337333"/>
                  </a:lnTo>
                  <a:lnTo>
                    <a:pt x="793427" y="385690"/>
                  </a:lnTo>
                  <a:lnTo>
                    <a:pt x="793427" y="606441"/>
                  </a:lnTo>
                  <a:lnTo>
                    <a:pt x="669771" y="606441"/>
                  </a:lnTo>
                  <a:cubicBezTo>
                    <a:pt x="667149" y="593618"/>
                    <a:pt x="654641" y="585342"/>
                    <a:pt x="641817" y="587964"/>
                  </a:cubicBezTo>
                  <a:cubicBezTo>
                    <a:pt x="628993" y="590585"/>
                    <a:pt x="620718" y="603093"/>
                    <a:pt x="623339" y="615917"/>
                  </a:cubicBezTo>
                  <a:cubicBezTo>
                    <a:pt x="625961" y="628741"/>
                    <a:pt x="638469" y="637016"/>
                    <a:pt x="651293" y="634395"/>
                  </a:cubicBezTo>
                  <a:cubicBezTo>
                    <a:pt x="660610" y="632499"/>
                    <a:pt x="667875" y="625235"/>
                    <a:pt x="669771" y="615917"/>
                  </a:cubicBezTo>
                  <a:close/>
                  <a:moveTo>
                    <a:pt x="632341" y="611179"/>
                  </a:moveTo>
                  <a:cubicBezTo>
                    <a:pt x="632341" y="603315"/>
                    <a:pt x="638690" y="596966"/>
                    <a:pt x="646555" y="596966"/>
                  </a:cubicBezTo>
                  <a:cubicBezTo>
                    <a:pt x="654420" y="596966"/>
                    <a:pt x="660768" y="603315"/>
                    <a:pt x="660768" y="611179"/>
                  </a:cubicBezTo>
                  <a:cubicBezTo>
                    <a:pt x="660768" y="619044"/>
                    <a:pt x="654420" y="625393"/>
                    <a:pt x="646555" y="625393"/>
                  </a:cubicBezTo>
                  <a:cubicBezTo>
                    <a:pt x="638722" y="625424"/>
                    <a:pt x="632373" y="619076"/>
                    <a:pt x="632341" y="611243"/>
                  </a:cubicBezTo>
                  <a:cubicBezTo>
                    <a:pt x="632341" y="611211"/>
                    <a:pt x="632341" y="611211"/>
                    <a:pt x="632341" y="611179"/>
                  </a:cubicBezTo>
                  <a:close/>
                  <a:moveTo>
                    <a:pt x="47252" y="740206"/>
                  </a:moveTo>
                  <a:lnTo>
                    <a:pt x="16993" y="757673"/>
                  </a:lnTo>
                  <a:lnTo>
                    <a:pt x="16993" y="758052"/>
                  </a:lnTo>
                  <a:lnTo>
                    <a:pt x="16424" y="758052"/>
                  </a:lnTo>
                  <a:lnTo>
                    <a:pt x="0" y="767527"/>
                  </a:lnTo>
                  <a:lnTo>
                    <a:pt x="16993" y="767527"/>
                  </a:lnTo>
                  <a:cubicBezTo>
                    <a:pt x="19614" y="780351"/>
                    <a:pt x="32122" y="788627"/>
                    <a:pt x="44946" y="786005"/>
                  </a:cubicBezTo>
                  <a:cubicBezTo>
                    <a:pt x="57770" y="783383"/>
                    <a:pt x="66045" y="770876"/>
                    <a:pt x="63423" y="758052"/>
                  </a:cubicBezTo>
                  <a:cubicBezTo>
                    <a:pt x="61687" y="749618"/>
                    <a:pt x="55558" y="742796"/>
                    <a:pt x="47347" y="740206"/>
                  </a:cubicBezTo>
                  <a:close/>
                  <a:moveTo>
                    <a:pt x="40113" y="777003"/>
                  </a:moveTo>
                  <a:cubicBezTo>
                    <a:pt x="32249" y="777003"/>
                    <a:pt x="25900" y="770654"/>
                    <a:pt x="25900" y="762790"/>
                  </a:cubicBezTo>
                  <a:cubicBezTo>
                    <a:pt x="25900" y="754925"/>
                    <a:pt x="32249" y="748576"/>
                    <a:pt x="40113" y="748576"/>
                  </a:cubicBezTo>
                  <a:cubicBezTo>
                    <a:pt x="47978" y="748576"/>
                    <a:pt x="54327" y="754925"/>
                    <a:pt x="54327" y="762790"/>
                  </a:cubicBezTo>
                  <a:cubicBezTo>
                    <a:pt x="54359" y="770623"/>
                    <a:pt x="48010" y="776971"/>
                    <a:pt x="40177" y="777003"/>
                  </a:cubicBezTo>
                  <a:cubicBezTo>
                    <a:pt x="40145" y="777003"/>
                    <a:pt x="40145" y="777003"/>
                    <a:pt x="40113" y="777003"/>
                  </a:cubicBezTo>
                  <a:close/>
                  <a:moveTo>
                    <a:pt x="262507" y="615917"/>
                  </a:moveTo>
                  <a:lnTo>
                    <a:pt x="338596" y="615917"/>
                  </a:lnTo>
                  <a:lnTo>
                    <a:pt x="338596" y="802271"/>
                  </a:lnTo>
                  <a:lnTo>
                    <a:pt x="348072" y="802271"/>
                  </a:lnTo>
                  <a:lnTo>
                    <a:pt x="348072" y="606441"/>
                  </a:lnTo>
                  <a:lnTo>
                    <a:pt x="278900" y="606441"/>
                  </a:lnTo>
                  <a:close/>
                  <a:moveTo>
                    <a:pt x="641817" y="482784"/>
                  </a:moveTo>
                  <a:cubicBezTo>
                    <a:pt x="654641" y="485396"/>
                    <a:pt x="667149" y="477124"/>
                    <a:pt x="669771" y="464304"/>
                  </a:cubicBezTo>
                  <a:cubicBezTo>
                    <a:pt x="672360" y="451486"/>
                    <a:pt x="664117" y="438975"/>
                    <a:pt x="651293" y="436360"/>
                  </a:cubicBezTo>
                  <a:cubicBezTo>
                    <a:pt x="638469" y="433748"/>
                    <a:pt x="625961" y="442017"/>
                    <a:pt x="623339" y="454831"/>
                  </a:cubicBezTo>
                  <a:lnTo>
                    <a:pt x="541502" y="454831"/>
                  </a:lnTo>
                  <a:lnTo>
                    <a:pt x="525109" y="464307"/>
                  </a:lnTo>
                  <a:lnTo>
                    <a:pt x="623339" y="464307"/>
                  </a:lnTo>
                  <a:cubicBezTo>
                    <a:pt x="625235" y="473618"/>
                    <a:pt x="632500" y="480895"/>
                    <a:pt x="641817" y="482784"/>
                  </a:cubicBezTo>
                  <a:close/>
                  <a:moveTo>
                    <a:pt x="646555" y="445355"/>
                  </a:moveTo>
                  <a:cubicBezTo>
                    <a:pt x="654420" y="445355"/>
                    <a:pt x="660768" y="451720"/>
                    <a:pt x="660768" y="459569"/>
                  </a:cubicBezTo>
                  <a:cubicBezTo>
                    <a:pt x="660768" y="467418"/>
                    <a:pt x="654420" y="473782"/>
                    <a:pt x="646555" y="473782"/>
                  </a:cubicBezTo>
                  <a:cubicBezTo>
                    <a:pt x="638690" y="473782"/>
                    <a:pt x="632341" y="467418"/>
                    <a:pt x="632341" y="459569"/>
                  </a:cubicBezTo>
                  <a:cubicBezTo>
                    <a:pt x="632310" y="451736"/>
                    <a:pt x="638659" y="445374"/>
                    <a:pt x="646492" y="445355"/>
                  </a:cubicBezTo>
                  <a:cubicBezTo>
                    <a:pt x="646523" y="445355"/>
                    <a:pt x="646523" y="445355"/>
                    <a:pt x="646555" y="445355"/>
                  </a:cubicBezTo>
                  <a:close/>
                  <a:moveTo>
                    <a:pt x="111181" y="802271"/>
                  </a:moveTo>
                  <a:lnTo>
                    <a:pt x="120656" y="802271"/>
                  </a:lnTo>
                  <a:lnTo>
                    <a:pt x="120656" y="767527"/>
                  </a:lnTo>
                  <a:lnTo>
                    <a:pt x="186986" y="767527"/>
                  </a:lnTo>
                  <a:lnTo>
                    <a:pt x="186986" y="802271"/>
                  </a:lnTo>
                  <a:lnTo>
                    <a:pt x="196462" y="802271"/>
                  </a:lnTo>
                  <a:lnTo>
                    <a:pt x="196462" y="758052"/>
                  </a:lnTo>
                  <a:lnTo>
                    <a:pt x="111181" y="758052"/>
                  </a:lnTo>
                  <a:close/>
                  <a:moveTo>
                    <a:pt x="131206" y="691722"/>
                  </a:moveTo>
                  <a:lnTo>
                    <a:pt x="262791" y="691722"/>
                  </a:lnTo>
                  <a:lnTo>
                    <a:pt x="262791" y="802271"/>
                  </a:lnTo>
                  <a:lnTo>
                    <a:pt x="272267" y="802271"/>
                  </a:lnTo>
                  <a:lnTo>
                    <a:pt x="272267" y="682247"/>
                  </a:lnTo>
                  <a:lnTo>
                    <a:pt x="147631" y="682247"/>
                  </a:ln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Tree>
    <p:extLst>
      <p:ext uri="{BB962C8B-B14F-4D97-AF65-F5344CB8AC3E}">
        <p14:creationId xmlns:p14="http://schemas.microsoft.com/office/powerpoint/2010/main" val="1655409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05112A8-6746-4DE3-8424-51111BDECEF4}" type="datetime1">
              <a:rPr lang="en-US" smtClean="0"/>
              <a:t>6/13/2021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EDFEF9-7B3D-4E8C-A832-2E8141625A84}" type="slidenum">
              <a:rPr lang="en-US" smtClean="0"/>
              <a:t>‹#›</a:t>
            </a:fld>
            <a:endParaRPr lang="en-US"/>
          </a:p>
        </p:txBody>
      </p:sp>
    </p:spTree>
    <p:extLst>
      <p:ext uri="{BB962C8B-B14F-4D97-AF65-F5344CB8AC3E}">
        <p14:creationId xmlns:p14="http://schemas.microsoft.com/office/powerpoint/2010/main" val="1615342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140400" y="1114667"/>
            <a:ext cx="9911200" cy="662800"/>
          </a:xfrm>
          <a:prstGeom prst="rect">
            <a:avLst/>
          </a:prstGeom>
          <a:noFill/>
          <a:ln>
            <a:noFill/>
          </a:ln>
          <a:effectLst>
            <a:outerShdw dist="9525" dir="16200000" algn="bl" rotWithShape="0">
              <a:schemeClr val="lt1">
                <a:alpha val="35000"/>
              </a:schemeClr>
            </a:outerShdw>
          </a:effectLst>
        </p:spPr>
        <p:txBody>
          <a:bodyPr spcFirstLastPara="1" wrap="square" lIns="0" tIns="0" rIns="0" bIns="0" anchor="t" anchorCtr="0">
            <a:noAutofit/>
          </a:bodyPr>
          <a:lstStyle>
            <a:lvl1pPr lvl="0"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1pPr>
            <a:lvl2pPr lvl="1"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2pPr>
            <a:lvl3pPr lvl="2"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3pPr>
            <a:lvl4pPr lvl="3"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4pPr>
            <a:lvl5pPr lvl="4"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5pPr>
            <a:lvl6pPr lvl="5"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6pPr>
            <a:lvl7pPr lvl="6"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7pPr>
            <a:lvl8pPr lvl="7"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8pPr>
            <a:lvl9pPr lvl="8"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9pPr>
          </a:lstStyle>
          <a:p>
            <a:endParaRPr/>
          </a:p>
        </p:txBody>
      </p:sp>
      <p:sp>
        <p:nvSpPr>
          <p:cNvPr id="7" name="Google Shape;7;p1"/>
          <p:cNvSpPr txBox="1">
            <a:spLocks noGrp="1"/>
          </p:cNvSpPr>
          <p:nvPr>
            <p:ph type="body" idx="1"/>
          </p:nvPr>
        </p:nvSpPr>
        <p:spPr>
          <a:xfrm>
            <a:off x="1140400" y="2170533"/>
            <a:ext cx="9911200" cy="3680000"/>
          </a:xfrm>
          <a:prstGeom prst="rect">
            <a:avLst/>
          </a:prstGeom>
          <a:noFill/>
          <a:ln>
            <a:noFill/>
          </a:ln>
        </p:spPr>
        <p:txBody>
          <a:bodyPr spcFirstLastPara="1" wrap="square" lIns="0" tIns="0" rIns="0" bIns="0" anchor="t" anchorCtr="0">
            <a:noAutofit/>
          </a:bodyPr>
          <a:lstStyle>
            <a:lvl1pPr marL="457200" lvl="0" indent="-381000" rtl="0">
              <a:lnSpc>
                <a:spcPct val="115000"/>
              </a:lnSpc>
              <a:spcBef>
                <a:spcPts val="0"/>
              </a:spcBef>
              <a:spcAft>
                <a:spcPts val="0"/>
              </a:spcAft>
              <a:buClr>
                <a:schemeClr val="accent3"/>
              </a:buClr>
              <a:buSzPts val="2400"/>
              <a:buFont typeface="Titillium Web Light"/>
              <a:buChar char="⦿"/>
              <a:defRPr sz="2400">
                <a:solidFill>
                  <a:schemeClr val="dk2"/>
                </a:solidFill>
                <a:latin typeface="Titillium Web Light"/>
                <a:ea typeface="Titillium Web Light"/>
                <a:cs typeface="Titillium Web Light"/>
                <a:sym typeface="Titillium Web Light"/>
              </a:defRPr>
            </a:lvl1pPr>
            <a:lvl2pPr marL="914400" lvl="1" indent="-381000" rtl="0">
              <a:lnSpc>
                <a:spcPct val="115000"/>
              </a:lnSpc>
              <a:spcBef>
                <a:spcPts val="1000"/>
              </a:spcBef>
              <a:spcAft>
                <a:spcPts val="0"/>
              </a:spcAft>
              <a:buClr>
                <a:schemeClr val="accent4"/>
              </a:buClr>
              <a:buSzPts val="2400"/>
              <a:buFont typeface="Titillium Web Light"/>
              <a:buChar char="⌾"/>
              <a:defRPr sz="2400">
                <a:solidFill>
                  <a:schemeClr val="dk2"/>
                </a:solidFill>
                <a:latin typeface="Titillium Web Light"/>
                <a:ea typeface="Titillium Web Light"/>
                <a:cs typeface="Titillium Web Light"/>
                <a:sym typeface="Titillium Web Light"/>
              </a:defRPr>
            </a:lvl2pPr>
            <a:lvl3pPr marL="1371600" lvl="2" indent="-381000" rtl="0">
              <a:lnSpc>
                <a:spcPct val="115000"/>
              </a:lnSpc>
              <a:spcBef>
                <a:spcPts val="1000"/>
              </a:spcBef>
              <a:spcAft>
                <a:spcPts val="0"/>
              </a:spcAft>
              <a:buClr>
                <a:schemeClr val="accent5"/>
              </a:buClr>
              <a:buSzPts val="2400"/>
              <a:buFont typeface="Titillium Web Light"/>
              <a:buChar char="•"/>
              <a:defRPr sz="2400">
                <a:solidFill>
                  <a:schemeClr val="dk2"/>
                </a:solidFill>
                <a:latin typeface="Titillium Web Light"/>
                <a:ea typeface="Titillium Web Light"/>
                <a:cs typeface="Titillium Web Light"/>
                <a:sym typeface="Titillium Web Light"/>
              </a:defRPr>
            </a:lvl3pPr>
            <a:lvl4pPr marL="1828800" lvl="3" indent="-381000" rtl="0">
              <a:lnSpc>
                <a:spcPct val="115000"/>
              </a:lnSpc>
              <a:spcBef>
                <a:spcPts val="1000"/>
              </a:spcBef>
              <a:spcAft>
                <a:spcPts val="0"/>
              </a:spcAft>
              <a:buClr>
                <a:schemeClr val="accent6"/>
              </a:buClr>
              <a:buSzPts val="2400"/>
              <a:buFont typeface="Titillium Web Light"/>
              <a:buChar char="●"/>
              <a:defRPr sz="2400">
                <a:solidFill>
                  <a:schemeClr val="dk2"/>
                </a:solidFill>
                <a:latin typeface="Titillium Web Light"/>
                <a:ea typeface="Titillium Web Light"/>
                <a:cs typeface="Titillium Web Light"/>
                <a:sym typeface="Titillium Web Light"/>
              </a:defRPr>
            </a:lvl4pPr>
            <a:lvl5pPr marL="2286000" lvl="4" indent="-381000" rtl="0">
              <a:lnSpc>
                <a:spcPct val="115000"/>
              </a:lnSpc>
              <a:spcBef>
                <a:spcPts val="1000"/>
              </a:spcBef>
              <a:spcAft>
                <a:spcPts val="0"/>
              </a:spcAft>
              <a:buClr>
                <a:schemeClr val="dk2"/>
              </a:buClr>
              <a:buSzPts val="2400"/>
              <a:buFont typeface="Titillium Web Light"/>
              <a:buChar char="○"/>
              <a:defRPr sz="2400">
                <a:solidFill>
                  <a:schemeClr val="dk2"/>
                </a:solidFill>
                <a:latin typeface="Titillium Web Light"/>
                <a:ea typeface="Titillium Web Light"/>
                <a:cs typeface="Titillium Web Light"/>
                <a:sym typeface="Titillium Web Light"/>
              </a:defRPr>
            </a:lvl5pPr>
            <a:lvl6pPr marL="2743200" lvl="5" indent="-381000" rtl="0">
              <a:lnSpc>
                <a:spcPct val="115000"/>
              </a:lnSpc>
              <a:spcBef>
                <a:spcPts val="1000"/>
              </a:spcBef>
              <a:spcAft>
                <a:spcPts val="0"/>
              </a:spcAft>
              <a:buClr>
                <a:schemeClr val="dk2"/>
              </a:buClr>
              <a:buSzPts val="2400"/>
              <a:buFont typeface="Titillium Web Light"/>
              <a:buChar char="■"/>
              <a:defRPr sz="2400">
                <a:solidFill>
                  <a:schemeClr val="dk2"/>
                </a:solidFill>
                <a:latin typeface="Titillium Web Light"/>
                <a:ea typeface="Titillium Web Light"/>
                <a:cs typeface="Titillium Web Light"/>
                <a:sym typeface="Titillium Web Light"/>
              </a:defRPr>
            </a:lvl6pPr>
            <a:lvl7pPr marL="3200400" lvl="6" indent="-381000" rtl="0">
              <a:lnSpc>
                <a:spcPct val="115000"/>
              </a:lnSpc>
              <a:spcBef>
                <a:spcPts val="1000"/>
              </a:spcBef>
              <a:spcAft>
                <a:spcPts val="0"/>
              </a:spcAft>
              <a:buClr>
                <a:schemeClr val="dk2"/>
              </a:buClr>
              <a:buSzPts val="2400"/>
              <a:buFont typeface="Titillium Web Light"/>
              <a:buChar char="●"/>
              <a:defRPr sz="2400">
                <a:solidFill>
                  <a:schemeClr val="dk2"/>
                </a:solidFill>
                <a:latin typeface="Titillium Web Light"/>
                <a:ea typeface="Titillium Web Light"/>
                <a:cs typeface="Titillium Web Light"/>
                <a:sym typeface="Titillium Web Light"/>
              </a:defRPr>
            </a:lvl7pPr>
            <a:lvl8pPr marL="3657600" lvl="7" indent="-381000" rtl="0">
              <a:lnSpc>
                <a:spcPct val="115000"/>
              </a:lnSpc>
              <a:spcBef>
                <a:spcPts val="1000"/>
              </a:spcBef>
              <a:spcAft>
                <a:spcPts val="0"/>
              </a:spcAft>
              <a:buClr>
                <a:schemeClr val="dk2"/>
              </a:buClr>
              <a:buSzPts val="2400"/>
              <a:buFont typeface="Titillium Web Light"/>
              <a:buChar char="○"/>
              <a:defRPr sz="2400">
                <a:solidFill>
                  <a:schemeClr val="dk2"/>
                </a:solidFill>
                <a:latin typeface="Titillium Web Light"/>
                <a:ea typeface="Titillium Web Light"/>
                <a:cs typeface="Titillium Web Light"/>
                <a:sym typeface="Titillium Web Light"/>
              </a:defRPr>
            </a:lvl8pPr>
            <a:lvl9pPr marL="4114800" lvl="8" indent="-381000" rtl="0">
              <a:lnSpc>
                <a:spcPct val="115000"/>
              </a:lnSpc>
              <a:spcBef>
                <a:spcPts val="1000"/>
              </a:spcBef>
              <a:spcAft>
                <a:spcPts val="1000"/>
              </a:spcAft>
              <a:buClr>
                <a:schemeClr val="dk2"/>
              </a:buClr>
              <a:buSzPts val="2400"/>
              <a:buFont typeface="Titillium Web Light"/>
              <a:buChar char="■"/>
              <a:defRPr sz="2400">
                <a:solidFill>
                  <a:schemeClr val="dk2"/>
                </a:solidFill>
                <a:latin typeface="Titillium Web Light"/>
                <a:ea typeface="Titillium Web Light"/>
                <a:cs typeface="Titillium Web Light"/>
                <a:sym typeface="Titillium Web Light"/>
              </a:defRPr>
            </a:lvl9pPr>
          </a:lstStyle>
          <a:p>
            <a:endParaRPr/>
          </a:p>
        </p:txBody>
      </p:sp>
      <p:sp>
        <p:nvSpPr>
          <p:cNvPr id="8" name="Google Shape;8;p1"/>
          <p:cNvSpPr txBox="1">
            <a:spLocks noGrp="1"/>
          </p:cNvSpPr>
          <p:nvPr>
            <p:ph type="sldNum" idx="12"/>
          </p:nvPr>
        </p:nvSpPr>
        <p:spPr>
          <a:xfrm>
            <a:off x="11307445" y="6333135"/>
            <a:ext cx="731600" cy="524800"/>
          </a:xfrm>
          <a:prstGeom prst="rect">
            <a:avLst/>
          </a:prstGeom>
          <a:noFill/>
          <a:ln>
            <a:noFill/>
          </a:ln>
          <a:effectLst>
            <a:outerShdw blurRad="14288" dist="9525" dir="5400000" algn="bl" rotWithShape="0">
              <a:schemeClr val="dk1">
                <a:alpha val="35000"/>
              </a:schemeClr>
            </a:outerShdw>
          </a:effectLst>
        </p:spPr>
        <p:txBody>
          <a:bodyPr spcFirstLastPara="1" wrap="square" lIns="0" tIns="0" rIns="0" bIns="0" anchor="ctr" anchorCtr="0">
            <a:noAutofit/>
          </a:bodyPr>
          <a:lstStyle>
            <a:lvl1pPr marL="0" marR="0" lvl="0" indent="0" algn="r" rtl="0">
              <a:lnSpc>
                <a:spcPct val="90000"/>
              </a:lnSpc>
              <a:spcBef>
                <a:spcPts val="0"/>
              </a:spcBef>
              <a:spcAft>
                <a:spcPts val="0"/>
              </a:spcAft>
              <a:buSzPts val="1200"/>
              <a:buNone/>
              <a:defRPr sz="1600" b="1">
                <a:solidFill>
                  <a:schemeClr val="lt1"/>
                </a:solidFill>
                <a:latin typeface="Titillium Web"/>
                <a:ea typeface="Titillium Web"/>
                <a:cs typeface="Titillium Web"/>
                <a:sym typeface="Titillium Web"/>
              </a:defRPr>
            </a:lvl1pPr>
            <a:lvl2pPr marL="0" marR="0" lvl="1" indent="0" algn="r" rtl="0">
              <a:lnSpc>
                <a:spcPct val="90000"/>
              </a:lnSpc>
              <a:spcBef>
                <a:spcPts val="0"/>
              </a:spcBef>
              <a:spcAft>
                <a:spcPts val="0"/>
              </a:spcAft>
              <a:buSzPts val="1200"/>
              <a:buNone/>
              <a:defRPr sz="1600" b="1">
                <a:solidFill>
                  <a:schemeClr val="lt1"/>
                </a:solidFill>
                <a:latin typeface="Titillium Web"/>
                <a:ea typeface="Titillium Web"/>
                <a:cs typeface="Titillium Web"/>
                <a:sym typeface="Titillium Web"/>
              </a:defRPr>
            </a:lvl2pPr>
            <a:lvl3pPr marL="0" marR="0" lvl="2" indent="0" algn="r" rtl="0">
              <a:lnSpc>
                <a:spcPct val="90000"/>
              </a:lnSpc>
              <a:spcBef>
                <a:spcPts val="0"/>
              </a:spcBef>
              <a:spcAft>
                <a:spcPts val="0"/>
              </a:spcAft>
              <a:buSzPts val="1200"/>
              <a:buNone/>
              <a:defRPr sz="1600" b="1">
                <a:solidFill>
                  <a:schemeClr val="lt1"/>
                </a:solidFill>
                <a:latin typeface="Titillium Web"/>
                <a:ea typeface="Titillium Web"/>
                <a:cs typeface="Titillium Web"/>
                <a:sym typeface="Titillium Web"/>
              </a:defRPr>
            </a:lvl3pPr>
            <a:lvl4pPr marL="0" marR="0" lvl="3" indent="0" algn="r" rtl="0">
              <a:lnSpc>
                <a:spcPct val="90000"/>
              </a:lnSpc>
              <a:spcBef>
                <a:spcPts val="0"/>
              </a:spcBef>
              <a:spcAft>
                <a:spcPts val="0"/>
              </a:spcAft>
              <a:buSzPts val="1200"/>
              <a:buNone/>
              <a:defRPr sz="1600" b="1">
                <a:solidFill>
                  <a:schemeClr val="lt1"/>
                </a:solidFill>
                <a:latin typeface="Titillium Web"/>
                <a:ea typeface="Titillium Web"/>
                <a:cs typeface="Titillium Web"/>
                <a:sym typeface="Titillium Web"/>
              </a:defRPr>
            </a:lvl4pPr>
            <a:lvl5pPr marL="0" marR="0" lvl="4" indent="0" algn="r" rtl="0">
              <a:lnSpc>
                <a:spcPct val="90000"/>
              </a:lnSpc>
              <a:spcBef>
                <a:spcPts val="0"/>
              </a:spcBef>
              <a:spcAft>
                <a:spcPts val="0"/>
              </a:spcAft>
              <a:buSzPts val="1200"/>
              <a:buNone/>
              <a:defRPr sz="1600" b="1">
                <a:solidFill>
                  <a:schemeClr val="lt1"/>
                </a:solidFill>
                <a:latin typeface="Titillium Web"/>
                <a:ea typeface="Titillium Web"/>
                <a:cs typeface="Titillium Web"/>
                <a:sym typeface="Titillium Web"/>
              </a:defRPr>
            </a:lvl5pPr>
            <a:lvl6pPr marL="0" marR="0" lvl="5" indent="0" algn="r" rtl="0">
              <a:lnSpc>
                <a:spcPct val="90000"/>
              </a:lnSpc>
              <a:spcBef>
                <a:spcPts val="0"/>
              </a:spcBef>
              <a:spcAft>
                <a:spcPts val="0"/>
              </a:spcAft>
              <a:buSzPts val="1200"/>
              <a:buNone/>
              <a:defRPr sz="1600" b="1">
                <a:solidFill>
                  <a:schemeClr val="lt1"/>
                </a:solidFill>
                <a:latin typeface="Titillium Web"/>
                <a:ea typeface="Titillium Web"/>
                <a:cs typeface="Titillium Web"/>
                <a:sym typeface="Titillium Web"/>
              </a:defRPr>
            </a:lvl6pPr>
            <a:lvl7pPr marL="0" marR="0" lvl="6" indent="0" algn="r" rtl="0">
              <a:lnSpc>
                <a:spcPct val="90000"/>
              </a:lnSpc>
              <a:spcBef>
                <a:spcPts val="0"/>
              </a:spcBef>
              <a:spcAft>
                <a:spcPts val="0"/>
              </a:spcAft>
              <a:buSzPts val="1200"/>
              <a:buNone/>
              <a:defRPr sz="1600" b="1">
                <a:solidFill>
                  <a:schemeClr val="lt1"/>
                </a:solidFill>
                <a:latin typeface="Titillium Web"/>
                <a:ea typeface="Titillium Web"/>
                <a:cs typeface="Titillium Web"/>
                <a:sym typeface="Titillium Web"/>
              </a:defRPr>
            </a:lvl7pPr>
            <a:lvl8pPr marL="0" marR="0" lvl="7" indent="0" algn="r" rtl="0">
              <a:lnSpc>
                <a:spcPct val="90000"/>
              </a:lnSpc>
              <a:spcBef>
                <a:spcPts val="0"/>
              </a:spcBef>
              <a:spcAft>
                <a:spcPts val="0"/>
              </a:spcAft>
              <a:buSzPts val="1200"/>
              <a:buNone/>
              <a:defRPr sz="1600" b="1">
                <a:solidFill>
                  <a:schemeClr val="lt1"/>
                </a:solidFill>
                <a:latin typeface="Titillium Web"/>
                <a:ea typeface="Titillium Web"/>
                <a:cs typeface="Titillium Web"/>
                <a:sym typeface="Titillium Web"/>
              </a:defRPr>
            </a:lvl8pPr>
            <a:lvl9pPr marL="0" marR="0" lvl="8" indent="0" algn="r" rtl="0">
              <a:lnSpc>
                <a:spcPct val="90000"/>
              </a:lnSpc>
              <a:spcBef>
                <a:spcPts val="0"/>
              </a:spcBef>
              <a:spcAft>
                <a:spcPts val="0"/>
              </a:spcAft>
              <a:buSzPts val="1200"/>
              <a:buNone/>
              <a:defRPr sz="1600" b="1">
                <a:solidFill>
                  <a:schemeClr val="lt1"/>
                </a:solidFill>
                <a:latin typeface="Titillium Web"/>
                <a:ea typeface="Titillium Web"/>
                <a:cs typeface="Titillium Web"/>
                <a:sym typeface="Titillium Web"/>
              </a:defRPr>
            </a:lvl9pPr>
          </a:lstStyle>
          <a:p>
            <a:fld id="{17EDFEF9-7B3D-4E8C-A832-2E8141625A84}" type="slidenum">
              <a:rPr lang="en-US" smtClean="0"/>
              <a:t>‹#›</a:t>
            </a:fld>
            <a:endParaRPr lang="en-US"/>
          </a:p>
        </p:txBody>
      </p:sp>
    </p:spTree>
    <p:extLst>
      <p:ext uri="{BB962C8B-B14F-4D97-AF65-F5344CB8AC3E}">
        <p14:creationId xmlns:p14="http://schemas.microsoft.com/office/powerpoint/2010/main" val="1962374311"/>
      </p:ext>
    </p:extLst>
  </p:cSld>
  <p:clrMap bg1="lt1" tx1="dk1" bg2="dk2" tx2="lt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 id="2147483703" r:id="rId5"/>
    <p:sldLayoutId id="2147483704" r:id="rId6"/>
    <p:sldLayoutId id="2147483705" r:id="rId7"/>
    <p:sldLayoutId id="2147483707" r:id="rId8"/>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t>
            </a:r>
            <a:r>
              <a:rPr lang="lv-LV" dirty="0" smtClean="0"/>
              <a:t>Noliktava</a:t>
            </a:r>
            <a:r>
              <a:rPr lang="en-US" dirty="0" smtClean="0"/>
              <a:t>”</a:t>
            </a:r>
            <a:r>
              <a:rPr lang="lv-LV" dirty="0" smtClean="0"/>
              <a:t/>
            </a:r>
            <a:br>
              <a:rPr lang="lv-LV" dirty="0" smtClean="0"/>
            </a:br>
            <a:r>
              <a:rPr lang="lv-LV" dirty="0" smtClean="0"/>
              <a:t>mājaslapas izstrāde</a:t>
            </a:r>
            <a:endParaRPr lang="en-US" dirty="0"/>
          </a:p>
        </p:txBody>
      </p:sp>
      <p:sp>
        <p:nvSpPr>
          <p:cNvPr id="3" name="Subtitle 2"/>
          <p:cNvSpPr>
            <a:spLocks noGrp="1"/>
          </p:cNvSpPr>
          <p:nvPr>
            <p:ph type="subTitle" idx="1"/>
          </p:nvPr>
        </p:nvSpPr>
        <p:spPr/>
        <p:txBody>
          <a:bodyPr>
            <a:normAutofit lnSpcReduction="10000"/>
          </a:bodyPr>
          <a:lstStyle/>
          <a:p>
            <a:r>
              <a:rPr lang="lv-LV" dirty="0">
                <a:solidFill>
                  <a:schemeClr val="tx1"/>
                </a:solidFill>
              </a:rPr>
              <a:t>Kvalifikācijas ieguvei</a:t>
            </a:r>
          </a:p>
          <a:p>
            <a:r>
              <a:rPr lang="lv-LV" dirty="0">
                <a:solidFill>
                  <a:schemeClr val="tx1"/>
                </a:solidFill>
              </a:rPr>
              <a:t>Programmēšanas tehniķis</a:t>
            </a:r>
          </a:p>
          <a:p>
            <a:endParaRPr lang="lv-LV" dirty="0">
              <a:solidFill>
                <a:schemeClr val="tx1"/>
              </a:solidFill>
            </a:endParaRPr>
          </a:p>
          <a:p>
            <a:r>
              <a:rPr lang="lv-LV" dirty="0">
                <a:solidFill>
                  <a:schemeClr val="tx1"/>
                </a:solidFill>
              </a:rPr>
              <a:t>Guntars Račis 410. grupa</a:t>
            </a:r>
            <a:endParaRPr lang="en-US" dirty="0">
              <a:solidFill>
                <a:schemeClr val="tx1"/>
              </a:solidFill>
            </a:endParaRPr>
          </a:p>
          <a:p>
            <a:endParaRPr lang="en-US" dirty="0"/>
          </a:p>
        </p:txBody>
      </p:sp>
      <p:sp>
        <p:nvSpPr>
          <p:cNvPr id="5" name="Slide Number Placeholder 4"/>
          <p:cNvSpPr>
            <a:spLocks noGrp="1"/>
          </p:cNvSpPr>
          <p:nvPr>
            <p:ph type="sldNum" sz="quarter" idx="12"/>
          </p:nvPr>
        </p:nvSpPr>
        <p:spPr/>
        <p:txBody>
          <a:bodyPr/>
          <a:lstStyle/>
          <a:p>
            <a:endParaRPr lang="lv-LV" dirty="0"/>
          </a:p>
          <a:p>
            <a:endParaRPr lang="en-US" dirty="0"/>
          </a:p>
        </p:txBody>
      </p:sp>
    </p:spTree>
    <p:extLst>
      <p:ext uri="{BB962C8B-B14F-4D97-AF65-F5344CB8AC3E}">
        <p14:creationId xmlns:p14="http://schemas.microsoft.com/office/powerpoint/2010/main" val="904359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Mājaslapa 2/2</a:t>
            </a:r>
            <a:endParaRPr lang="en-US" dirty="0"/>
          </a:p>
        </p:txBody>
      </p:sp>
      <p:sp>
        <p:nvSpPr>
          <p:cNvPr id="6" name="Slide Number Placeholder 5"/>
          <p:cNvSpPr>
            <a:spLocks noGrp="1"/>
          </p:cNvSpPr>
          <p:nvPr>
            <p:ph type="sldNum" idx="12"/>
          </p:nvPr>
        </p:nvSpPr>
        <p:spPr/>
        <p:txBody>
          <a:bodyPr/>
          <a:lstStyle/>
          <a:p>
            <a:fld id="{17EDFEF9-7B3D-4E8C-A832-2E8141625A84}" type="slidenum">
              <a:rPr lang="en-US" smtClean="0"/>
              <a:t>10</a:t>
            </a:fld>
            <a:endParaRPr lang="en-US"/>
          </a:p>
        </p:txBody>
      </p:sp>
      <p:pic>
        <p:nvPicPr>
          <p:cNvPr id="3" name="Picture 2"/>
          <p:cNvPicPr>
            <a:picLocks noChangeAspect="1"/>
          </p:cNvPicPr>
          <p:nvPr/>
        </p:nvPicPr>
        <p:blipFill>
          <a:blip r:embed="rId2"/>
          <a:stretch>
            <a:fillRect/>
          </a:stretch>
        </p:blipFill>
        <p:spPr>
          <a:xfrm>
            <a:off x="1874523" y="1708456"/>
            <a:ext cx="8442953" cy="2193491"/>
          </a:xfrm>
          <a:prstGeom prst="rect">
            <a:avLst/>
          </a:prstGeom>
          <a:ln>
            <a:solidFill>
              <a:schemeClr val="tx1"/>
            </a:solidFill>
          </a:ln>
        </p:spPr>
      </p:pic>
      <p:pic>
        <p:nvPicPr>
          <p:cNvPr id="5" name="Picture 4"/>
          <p:cNvPicPr>
            <a:picLocks noChangeAspect="1"/>
          </p:cNvPicPr>
          <p:nvPr/>
        </p:nvPicPr>
        <p:blipFill>
          <a:blip r:embed="rId3"/>
          <a:stretch>
            <a:fillRect/>
          </a:stretch>
        </p:blipFill>
        <p:spPr>
          <a:xfrm>
            <a:off x="1874522" y="3901947"/>
            <a:ext cx="8442953" cy="2792227"/>
          </a:xfrm>
          <a:prstGeom prst="rect">
            <a:avLst/>
          </a:prstGeom>
          <a:ln>
            <a:solidFill>
              <a:schemeClr val="tx1"/>
            </a:solidFill>
          </a:ln>
        </p:spPr>
      </p:pic>
    </p:spTree>
    <p:extLst>
      <p:ext uri="{BB962C8B-B14F-4D97-AF65-F5344CB8AC3E}">
        <p14:creationId xmlns:p14="http://schemas.microsoft.com/office/powerpoint/2010/main" val="22455164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t>Navigācijas joslas izveidošana</a:t>
            </a:r>
            <a:endParaRPr lang="en-US" dirty="0"/>
          </a:p>
        </p:txBody>
      </p:sp>
      <p:sp>
        <p:nvSpPr>
          <p:cNvPr id="3" name="Text Placeholder 2"/>
          <p:cNvSpPr>
            <a:spLocks noGrp="1"/>
          </p:cNvSpPr>
          <p:nvPr>
            <p:ph type="body" idx="1"/>
          </p:nvPr>
        </p:nvSpPr>
        <p:spPr/>
        <p:txBody>
          <a:bodyPr/>
          <a:lstStyle/>
          <a:p>
            <a:r>
              <a:rPr lang="lv-LV" sz="2000" dirty="0" smtClean="0">
                <a:solidFill>
                  <a:schemeClr val="tx1"/>
                </a:solidFill>
              </a:rPr>
              <a:t>Navigācijas josla tika izveidota izmantojot </a:t>
            </a:r>
            <a:r>
              <a:rPr lang="lv-LV" sz="2000" i="1" dirty="0" smtClean="0">
                <a:solidFill>
                  <a:schemeClr val="tx1"/>
                </a:solidFill>
              </a:rPr>
              <a:t>PHP </a:t>
            </a:r>
            <a:r>
              <a:rPr lang="lv-LV" sz="2000" dirty="0" smtClean="0">
                <a:solidFill>
                  <a:schemeClr val="tx1"/>
                </a:solidFill>
              </a:rPr>
              <a:t>un </a:t>
            </a:r>
            <a:r>
              <a:rPr lang="lv-LV" sz="2000" i="1" dirty="0" smtClean="0">
                <a:solidFill>
                  <a:schemeClr val="tx1"/>
                </a:solidFill>
              </a:rPr>
              <a:t>Bootstrap 3.3.7. nav </a:t>
            </a:r>
            <a:r>
              <a:rPr lang="lv-LV" sz="2000" dirty="0" smtClean="0">
                <a:solidFill>
                  <a:schemeClr val="tx1"/>
                </a:solidFill>
              </a:rPr>
              <a:t>funkcijām.</a:t>
            </a:r>
            <a:endParaRPr lang="en-US" sz="2000" dirty="0">
              <a:solidFill>
                <a:schemeClr val="tx1"/>
              </a:solidFill>
            </a:endParaRPr>
          </a:p>
        </p:txBody>
      </p:sp>
      <p:sp>
        <p:nvSpPr>
          <p:cNvPr id="4" name="Slide Number Placeholder 3"/>
          <p:cNvSpPr>
            <a:spLocks noGrp="1"/>
          </p:cNvSpPr>
          <p:nvPr>
            <p:ph type="sldNum" idx="12"/>
          </p:nvPr>
        </p:nvSpPr>
        <p:spPr/>
        <p:txBody>
          <a:bodyPr/>
          <a:lstStyle/>
          <a:p>
            <a:fld id="{17EDFEF9-7B3D-4E8C-A832-2E8141625A84}" type="slidenum">
              <a:rPr lang="en-US" smtClean="0"/>
              <a:t>11</a:t>
            </a:fld>
            <a:endParaRPr lang="en-US"/>
          </a:p>
        </p:txBody>
      </p:sp>
      <p:pic>
        <p:nvPicPr>
          <p:cNvPr id="5" name="Picture 4"/>
          <p:cNvPicPr>
            <a:picLocks noChangeAspect="1"/>
          </p:cNvPicPr>
          <p:nvPr/>
        </p:nvPicPr>
        <p:blipFill>
          <a:blip r:embed="rId2"/>
          <a:stretch>
            <a:fillRect/>
          </a:stretch>
        </p:blipFill>
        <p:spPr>
          <a:xfrm>
            <a:off x="2023030" y="3140961"/>
            <a:ext cx="8145940" cy="607713"/>
          </a:xfrm>
          <a:prstGeom prst="rect">
            <a:avLst/>
          </a:prstGeom>
          <a:ln>
            <a:solidFill>
              <a:schemeClr val="tx1"/>
            </a:solidFill>
          </a:ln>
        </p:spPr>
      </p:pic>
      <p:pic>
        <p:nvPicPr>
          <p:cNvPr id="6" name="Picture 5"/>
          <p:cNvPicPr>
            <a:picLocks noChangeAspect="1"/>
          </p:cNvPicPr>
          <p:nvPr/>
        </p:nvPicPr>
        <p:blipFill>
          <a:blip r:embed="rId3"/>
          <a:stretch>
            <a:fillRect/>
          </a:stretch>
        </p:blipFill>
        <p:spPr>
          <a:xfrm>
            <a:off x="2028077" y="4425803"/>
            <a:ext cx="8135845" cy="586597"/>
          </a:xfrm>
          <a:prstGeom prst="rect">
            <a:avLst/>
          </a:prstGeom>
          <a:ln>
            <a:solidFill>
              <a:schemeClr val="tx1"/>
            </a:solidFill>
          </a:ln>
        </p:spPr>
      </p:pic>
    </p:spTree>
    <p:extLst>
      <p:ext uri="{BB962C8B-B14F-4D97-AF65-F5344CB8AC3E}">
        <p14:creationId xmlns:p14="http://schemas.microsoft.com/office/powerpoint/2010/main" val="13365256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Pārlūka izveidošana</a:t>
            </a:r>
            <a:endParaRPr lang="en-US" dirty="0"/>
          </a:p>
        </p:txBody>
      </p:sp>
      <p:sp>
        <p:nvSpPr>
          <p:cNvPr id="3" name="Text Placeholder 2"/>
          <p:cNvSpPr>
            <a:spLocks noGrp="1"/>
          </p:cNvSpPr>
          <p:nvPr>
            <p:ph type="body" idx="1"/>
          </p:nvPr>
        </p:nvSpPr>
        <p:spPr/>
        <p:txBody>
          <a:bodyPr/>
          <a:lstStyle/>
          <a:p>
            <a:r>
              <a:rPr lang="lv-LV" sz="2000" dirty="0" smtClean="0">
                <a:solidFill>
                  <a:schemeClr val="tx1"/>
                </a:solidFill>
              </a:rPr>
              <a:t>Tiek izmantotas </a:t>
            </a:r>
            <a:r>
              <a:rPr lang="lv-LV" sz="2000" i="1" dirty="0" smtClean="0">
                <a:solidFill>
                  <a:schemeClr val="tx1"/>
                </a:solidFill>
              </a:rPr>
              <a:t>POST un GET</a:t>
            </a:r>
            <a:r>
              <a:rPr lang="lv-LV" sz="2000" dirty="0" smtClean="0">
                <a:solidFill>
                  <a:schemeClr val="tx1"/>
                </a:solidFill>
              </a:rPr>
              <a:t> metodes, lai varētu dabūt datus un sūtīt datus uz datubāzi. Tiek izmantots </a:t>
            </a:r>
            <a:r>
              <a:rPr lang="lv-LV" sz="2000" i="1" dirty="0" smtClean="0">
                <a:solidFill>
                  <a:schemeClr val="tx1"/>
                </a:solidFill>
              </a:rPr>
              <a:t>SQL</a:t>
            </a:r>
            <a:r>
              <a:rPr lang="lv-LV" sz="2000" dirty="0" smtClean="0">
                <a:solidFill>
                  <a:schemeClr val="tx1"/>
                </a:solidFill>
              </a:rPr>
              <a:t> pieprasījums, lai dabūtu pareizos datus un ar </a:t>
            </a:r>
            <a:r>
              <a:rPr lang="lv-LV" sz="2000" i="1" dirty="0" smtClean="0">
                <a:solidFill>
                  <a:schemeClr val="tx1"/>
                </a:solidFill>
              </a:rPr>
              <a:t>loop </a:t>
            </a:r>
            <a:r>
              <a:rPr lang="lv-LV" sz="2000" dirty="0" smtClean="0">
                <a:solidFill>
                  <a:schemeClr val="tx1"/>
                </a:solidFill>
              </a:rPr>
              <a:t>palīdzību tiek izveidotas datu rindas ierakstu datu tabulā. </a:t>
            </a:r>
            <a:endParaRPr lang="en-US" sz="2000" dirty="0">
              <a:solidFill>
                <a:schemeClr val="tx1"/>
              </a:solidFill>
            </a:endParaRPr>
          </a:p>
        </p:txBody>
      </p:sp>
      <p:sp>
        <p:nvSpPr>
          <p:cNvPr id="4" name="Slide Number Placeholder 3"/>
          <p:cNvSpPr>
            <a:spLocks noGrp="1"/>
          </p:cNvSpPr>
          <p:nvPr>
            <p:ph type="sldNum" idx="12"/>
          </p:nvPr>
        </p:nvSpPr>
        <p:spPr/>
        <p:txBody>
          <a:bodyPr/>
          <a:lstStyle/>
          <a:p>
            <a:fld id="{17EDFEF9-7B3D-4E8C-A832-2E8141625A84}" type="slidenum">
              <a:rPr lang="en-US" smtClean="0"/>
              <a:t>12</a:t>
            </a:fld>
            <a:endParaRPr lang="en-US"/>
          </a:p>
        </p:txBody>
      </p:sp>
      <p:pic>
        <p:nvPicPr>
          <p:cNvPr id="5" name="Picture 4"/>
          <p:cNvPicPr>
            <a:picLocks noChangeAspect="1"/>
          </p:cNvPicPr>
          <p:nvPr/>
        </p:nvPicPr>
        <p:blipFill>
          <a:blip r:embed="rId2"/>
          <a:stretch>
            <a:fillRect/>
          </a:stretch>
        </p:blipFill>
        <p:spPr>
          <a:xfrm>
            <a:off x="1280176" y="3639827"/>
            <a:ext cx="9631647" cy="2210706"/>
          </a:xfrm>
          <a:prstGeom prst="rect">
            <a:avLst/>
          </a:prstGeom>
          <a:ln>
            <a:solidFill>
              <a:schemeClr val="tx1"/>
            </a:solidFill>
          </a:ln>
        </p:spPr>
      </p:pic>
    </p:spTree>
    <p:extLst>
      <p:ext uri="{BB962C8B-B14F-4D97-AF65-F5344CB8AC3E}">
        <p14:creationId xmlns:p14="http://schemas.microsoft.com/office/powerpoint/2010/main" val="7266365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t>Meklēšanas joslas pievienošana</a:t>
            </a:r>
            <a:endParaRPr lang="en-US" dirty="0"/>
          </a:p>
        </p:txBody>
      </p:sp>
      <p:sp>
        <p:nvSpPr>
          <p:cNvPr id="3" name="Text Placeholder 2"/>
          <p:cNvSpPr>
            <a:spLocks noGrp="1"/>
          </p:cNvSpPr>
          <p:nvPr>
            <p:ph type="body" idx="1"/>
          </p:nvPr>
        </p:nvSpPr>
        <p:spPr/>
        <p:txBody>
          <a:bodyPr/>
          <a:lstStyle/>
          <a:p>
            <a:r>
              <a:rPr lang="lv-LV" sz="2000" dirty="0" smtClean="0">
                <a:solidFill>
                  <a:schemeClr val="tx1"/>
                </a:solidFill>
              </a:rPr>
              <a:t>Meklēšanas josla tiek izmantota ar jQuery palīdzību, lai atlasītu specifiskus datus no tabulas. Un tiek izmantota toLowerCase(), lai ievadot tekstu tas pārveidotu ierakstīto par mazajiem burtiem.</a:t>
            </a:r>
            <a:endParaRPr lang="en-US" sz="2000" dirty="0">
              <a:solidFill>
                <a:schemeClr val="tx1"/>
              </a:solidFill>
            </a:endParaRPr>
          </a:p>
        </p:txBody>
      </p:sp>
      <p:sp>
        <p:nvSpPr>
          <p:cNvPr id="4" name="Slide Number Placeholder 3"/>
          <p:cNvSpPr>
            <a:spLocks noGrp="1"/>
          </p:cNvSpPr>
          <p:nvPr>
            <p:ph type="sldNum" idx="12"/>
          </p:nvPr>
        </p:nvSpPr>
        <p:spPr/>
        <p:txBody>
          <a:bodyPr/>
          <a:lstStyle/>
          <a:p>
            <a:fld id="{17EDFEF9-7B3D-4E8C-A832-2E8141625A84}" type="slidenum">
              <a:rPr lang="en-US" smtClean="0"/>
              <a:t>13</a:t>
            </a:fld>
            <a:endParaRPr lang="en-US"/>
          </a:p>
        </p:txBody>
      </p:sp>
      <p:pic>
        <p:nvPicPr>
          <p:cNvPr id="7" name="Picture 6"/>
          <p:cNvPicPr>
            <a:picLocks noChangeAspect="1"/>
          </p:cNvPicPr>
          <p:nvPr/>
        </p:nvPicPr>
        <p:blipFill>
          <a:blip r:embed="rId2"/>
          <a:stretch>
            <a:fillRect/>
          </a:stretch>
        </p:blipFill>
        <p:spPr>
          <a:xfrm>
            <a:off x="1140400" y="3423820"/>
            <a:ext cx="10092490" cy="2909315"/>
          </a:xfrm>
          <a:prstGeom prst="rect">
            <a:avLst/>
          </a:prstGeom>
          <a:ln>
            <a:solidFill>
              <a:schemeClr val="tx1"/>
            </a:solidFill>
          </a:ln>
        </p:spPr>
      </p:pic>
    </p:spTree>
    <p:extLst>
      <p:ext uri="{BB962C8B-B14F-4D97-AF65-F5344CB8AC3E}">
        <p14:creationId xmlns:p14="http://schemas.microsoft.com/office/powerpoint/2010/main" val="36937329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Jaunu ierakstu izveidošana</a:t>
            </a:r>
            <a:endParaRPr lang="en-US" dirty="0"/>
          </a:p>
        </p:txBody>
      </p:sp>
      <p:sp>
        <p:nvSpPr>
          <p:cNvPr id="3" name="Text Placeholder 2"/>
          <p:cNvSpPr>
            <a:spLocks noGrp="1"/>
          </p:cNvSpPr>
          <p:nvPr>
            <p:ph type="body" idx="1"/>
          </p:nvPr>
        </p:nvSpPr>
        <p:spPr>
          <a:xfrm>
            <a:off x="1140400" y="2170533"/>
            <a:ext cx="4061328" cy="3680000"/>
          </a:xfrm>
        </p:spPr>
        <p:txBody>
          <a:bodyPr/>
          <a:lstStyle/>
          <a:p>
            <a:r>
              <a:rPr lang="lv-LV" sz="2000" dirty="0" smtClean="0">
                <a:solidFill>
                  <a:schemeClr val="tx1"/>
                </a:solidFill>
              </a:rPr>
              <a:t>Lai izveidotu jaunu ierakstu, pārlūka tika pievienota poga, kas pārnes lietotāju un ieraksta izveidošanas lapu, kur aizpildot laukus var izveidot ierakstu. Kad ieraksts ir veiksmīgi izveidots parādīsies paziņojums.</a:t>
            </a:r>
            <a:endParaRPr lang="en-US" sz="2000" dirty="0">
              <a:solidFill>
                <a:schemeClr val="tx1"/>
              </a:solidFill>
            </a:endParaRPr>
          </a:p>
        </p:txBody>
      </p:sp>
      <p:sp>
        <p:nvSpPr>
          <p:cNvPr id="4" name="Slide Number Placeholder 3"/>
          <p:cNvSpPr>
            <a:spLocks noGrp="1"/>
          </p:cNvSpPr>
          <p:nvPr>
            <p:ph type="sldNum" idx="12"/>
          </p:nvPr>
        </p:nvSpPr>
        <p:spPr/>
        <p:txBody>
          <a:bodyPr/>
          <a:lstStyle/>
          <a:p>
            <a:fld id="{17EDFEF9-7B3D-4E8C-A832-2E8141625A84}" type="slidenum">
              <a:rPr lang="en-US" smtClean="0"/>
              <a:t>14</a:t>
            </a:fld>
            <a:endParaRPr lang="en-US"/>
          </a:p>
        </p:txBody>
      </p:sp>
      <p:pic>
        <p:nvPicPr>
          <p:cNvPr id="5" name="Picture 4"/>
          <p:cNvPicPr>
            <a:picLocks noChangeAspect="1"/>
          </p:cNvPicPr>
          <p:nvPr/>
        </p:nvPicPr>
        <p:blipFill>
          <a:blip r:embed="rId2"/>
          <a:stretch>
            <a:fillRect/>
          </a:stretch>
        </p:blipFill>
        <p:spPr>
          <a:xfrm>
            <a:off x="5620932" y="1894920"/>
            <a:ext cx="2457784" cy="536006"/>
          </a:xfrm>
          <a:prstGeom prst="rect">
            <a:avLst/>
          </a:prstGeom>
        </p:spPr>
      </p:pic>
      <p:pic>
        <p:nvPicPr>
          <p:cNvPr id="6" name="Picture 5"/>
          <p:cNvPicPr>
            <a:picLocks noChangeAspect="1"/>
          </p:cNvPicPr>
          <p:nvPr/>
        </p:nvPicPr>
        <p:blipFill>
          <a:blip r:embed="rId3"/>
          <a:stretch>
            <a:fillRect/>
          </a:stretch>
        </p:blipFill>
        <p:spPr>
          <a:xfrm>
            <a:off x="5620932" y="2548380"/>
            <a:ext cx="6052313" cy="4047155"/>
          </a:xfrm>
          <a:prstGeom prst="rect">
            <a:avLst/>
          </a:prstGeom>
          <a:ln>
            <a:solidFill>
              <a:schemeClr val="tx1"/>
            </a:solidFill>
          </a:ln>
        </p:spPr>
      </p:pic>
    </p:spTree>
    <p:extLst>
      <p:ext uri="{BB962C8B-B14F-4D97-AF65-F5344CB8AC3E}">
        <p14:creationId xmlns:p14="http://schemas.microsoft.com/office/powerpoint/2010/main" val="4075372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t>Ierakstu darbību pogas</a:t>
            </a:r>
            <a:endParaRPr lang="en-US" dirty="0"/>
          </a:p>
        </p:txBody>
      </p:sp>
      <p:sp>
        <p:nvSpPr>
          <p:cNvPr id="3" name="Text Placeholder 2"/>
          <p:cNvSpPr>
            <a:spLocks noGrp="1"/>
          </p:cNvSpPr>
          <p:nvPr>
            <p:ph type="body" idx="1"/>
          </p:nvPr>
        </p:nvSpPr>
        <p:spPr/>
        <p:txBody>
          <a:bodyPr/>
          <a:lstStyle/>
          <a:p>
            <a:r>
              <a:rPr lang="lv-LV" sz="2000" dirty="0" smtClean="0">
                <a:solidFill>
                  <a:schemeClr val="tx1"/>
                </a:solidFill>
              </a:rPr>
              <a:t>Ar ierakstu var veikt 3 darbības: apskatīt, rediģēt un izdzēst. Nospiežot uz </a:t>
            </a:r>
            <a:r>
              <a:rPr lang="en-US" sz="2000" dirty="0" smtClean="0">
                <a:solidFill>
                  <a:schemeClr val="tx1"/>
                </a:solidFill>
              </a:rPr>
              <a:t>“</a:t>
            </a:r>
            <a:r>
              <a:rPr lang="lv-LV" sz="2000" dirty="0">
                <a:solidFill>
                  <a:schemeClr val="tx1"/>
                </a:solidFill>
              </a:rPr>
              <a:t>A</a:t>
            </a:r>
            <a:r>
              <a:rPr lang="lv-LV" sz="2000" dirty="0" smtClean="0">
                <a:solidFill>
                  <a:schemeClr val="tx1"/>
                </a:solidFill>
              </a:rPr>
              <a:t>pskatīt</a:t>
            </a:r>
            <a:r>
              <a:rPr lang="en-US" sz="2000" dirty="0" smtClean="0">
                <a:solidFill>
                  <a:schemeClr val="tx1"/>
                </a:solidFill>
              </a:rPr>
              <a:t>”</a:t>
            </a:r>
            <a:r>
              <a:rPr lang="lv-LV" sz="2000" dirty="0" smtClean="0">
                <a:solidFill>
                  <a:schemeClr val="tx1"/>
                </a:solidFill>
              </a:rPr>
              <a:t> vai </a:t>
            </a:r>
            <a:r>
              <a:rPr lang="en-US" sz="2000" dirty="0" smtClean="0">
                <a:solidFill>
                  <a:schemeClr val="tx1"/>
                </a:solidFill>
              </a:rPr>
              <a:t>“</a:t>
            </a:r>
            <a:r>
              <a:rPr lang="lv-LV" sz="2000" dirty="0" smtClean="0">
                <a:solidFill>
                  <a:schemeClr val="tx1"/>
                </a:solidFill>
              </a:rPr>
              <a:t>Rediģēt</a:t>
            </a:r>
            <a:r>
              <a:rPr lang="en-US" sz="2000" dirty="0" smtClean="0">
                <a:solidFill>
                  <a:schemeClr val="tx1"/>
                </a:solidFill>
              </a:rPr>
              <a:t>”</a:t>
            </a:r>
            <a:r>
              <a:rPr lang="lv-LV" sz="2000" dirty="0" smtClean="0">
                <a:solidFill>
                  <a:schemeClr val="tx1"/>
                </a:solidFill>
              </a:rPr>
              <a:t> pogas lietotājs tiks pārnest uz citu lapu, bet nospiežot </a:t>
            </a:r>
            <a:r>
              <a:rPr lang="en-US" sz="2000" dirty="0" smtClean="0">
                <a:solidFill>
                  <a:schemeClr val="tx1"/>
                </a:solidFill>
              </a:rPr>
              <a:t>“</a:t>
            </a:r>
            <a:r>
              <a:rPr lang="lv-LV" sz="2000" dirty="0">
                <a:solidFill>
                  <a:schemeClr val="tx1"/>
                </a:solidFill>
              </a:rPr>
              <a:t>I</a:t>
            </a:r>
            <a:r>
              <a:rPr lang="lv-LV" sz="2000" dirty="0" smtClean="0">
                <a:solidFill>
                  <a:schemeClr val="tx1"/>
                </a:solidFill>
              </a:rPr>
              <a:t>zdzēst</a:t>
            </a:r>
            <a:r>
              <a:rPr lang="en-US" sz="2000" dirty="0" smtClean="0">
                <a:solidFill>
                  <a:schemeClr val="tx1"/>
                </a:solidFill>
              </a:rPr>
              <a:t>”</a:t>
            </a:r>
            <a:r>
              <a:rPr lang="lv-LV" sz="2000" dirty="0" smtClean="0">
                <a:solidFill>
                  <a:schemeClr val="tx1"/>
                </a:solidFill>
              </a:rPr>
              <a:t> pogu būs iespēja veikt ieraksta dzēšanu.</a:t>
            </a:r>
            <a:endParaRPr lang="en-US" sz="2000" dirty="0">
              <a:solidFill>
                <a:schemeClr val="tx1"/>
              </a:solidFill>
            </a:endParaRPr>
          </a:p>
        </p:txBody>
      </p:sp>
      <p:sp>
        <p:nvSpPr>
          <p:cNvPr id="4" name="Slide Number Placeholder 3"/>
          <p:cNvSpPr>
            <a:spLocks noGrp="1"/>
          </p:cNvSpPr>
          <p:nvPr>
            <p:ph type="sldNum" idx="12"/>
          </p:nvPr>
        </p:nvSpPr>
        <p:spPr/>
        <p:txBody>
          <a:bodyPr/>
          <a:lstStyle/>
          <a:p>
            <a:fld id="{17EDFEF9-7B3D-4E8C-A832-2E8141625A84}" type="slidenum">
              <a:rPr lang="en-US" smtClean="0"/>
              <a:t>15</a:t>
            </a:fld>
            <a:endParaRPr lang="en-US"/>
          </a:p>
        </p:txBody>
      </p:sp>
      <p:pic>
        <p:nvPicPr>
          <p:cNvPr id="5" name="Picture 4"/>
          <p:cNvPicPr>
            <a:picLocks noChangeAspect="1"/>
          </p:cNvPicPr>
          <p:nvPr/>
        </p:nvPicPr>
        <p:blipFill>
          <a:blip r:embed="rId2"/>
          <a:stretch>
            <a:fillRect/>
          </a:stretch>
        </p:blipFill>
        <p:spPr>
          <a:xfrm>
            <a:off x="3785468" y="3898389"/>
            <a:ext cx="4407422" cy="1191195"/>
          </a:xfrm>
          <a:prstGeom prst="rect">
            <a:avLst/>
          </a:prstGeom>
          <a:ln>
            <a:solidFill>
              <a:schemeClr val="tx1"/>
            </a:solidFill>
          </a:ln>
        </p:spPr>
      </p:pic>
    </p:spTree>
    <p:extLst>
      <p:ext uri="{BB962C8B-B14F-4D97-AF65-F5344CB8AC3E}">
        <p14:creationId xmlns:p14="http://schemas.microsoft.com/office/powerpoint/2010/main" val="24796508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Ierakstu apskatīšana</a:t>
            </a:r>
            <a:endParaRPr lang="en-US" dirty="0"/>
          </a:p>
        </p:txBody>
      </p:sp>
      <p:sp>
        <p:nvSpPr>
          <p:cNvPr id="3" name="Text Placeholder 2"/>
          <p:cNvSpPr>
            <a:spLocks noGrp="1"/>
          </p:cNvSpPr>
          <p:nvPr>
            <p:ph type="body" idx="1"/>
          </p:nvPr>
        </p:nvSpPr>
        <p:spPr/>
        <p:txBody>
          <a:bodyPr/>
          <a:lstStyle/>
          <a:p>
            <a:r>
              <a:rPr lang="lv-LV" sz="2000" dirty="0">
                <a:solidFill>
                  <a:schemeClr val="tx1"/>
                </a:solidFill>
              </a:rPr>
              <a:t>Nospiežot </a:t>
            </a:r>
            <a:r>
              <a:rPr lang="lv-LV" sz="2000" dirty="0" smtClean="0">
                <a:solidFill>
                  <a:schemeClr val="tx1"/>
                </a:solidFill>
              </a:rPr>
              <a:t>uz </a:t>
            </a:r>
            <a:r>
              <a:rPr lang="en-US" sz="2000" dirty="0" smtClean="0">
                <a:solidFill>
                  <a:schemeClr val="tx1"/>
                </a:solidFill>
              </a:rPr>
              <a:t>“</a:t>
            </a:r>
            <a:r>
              <a:rPr lang="lv-LV" sz="2000" dirty="0" smtClean="0">
                <a:solidFill>
                  <a:schemeClr val="tx1"/>
                </a:solidFill>
              </a:rPr>
              <a:t>Apskatīt</a:t>
            </a:r>
            <a:r>
              <a:rPr lang="en-US" sz="2000" dirty="0" smtClean="0">
                <a:solidFill>
                  <a:schemeClr val="tx1"/>
                </a:solidFill>
              </a:rPr>
              <a:t>”</a:t>
            </a:r>
            <a:r>
              <a:rPr lang="lv-LV" sz="2000" dirty="0" smtClean="0">
                <a:solidFill>
                  <a:schemeClr val="tx1"/>
                </a:solidFill>
              </a:rPr>
              <a:t> pogas lietotāju pārnesis uz ierakstu apskatīšana lapu, kur varēs redzēt pilno informāciju par doto ierakstu.</a:t>
            </a:r>
            <a:endParaRPr lang="en-US" sz="2000" dirty="0">
              <a:solidFill>
                <a:schemeClr val="tx1"/>
              </a:solidFill>
            </a:endParaRPr>
          </a:p>
        </p:txBody>
      </p:sp>
      <p:sp>
        <p:nvSpPr>
          <p:cNvPr id="4" name="Slide Number Placeholder 3"/>
          <p:cNvSpPr>
            <a:spLocks noGrp="1"/>
          </p:cNvSpPr>
          <p:nvPr>
            <p:ph type="sldNum" idx="12"/>
          </p:nvPr>
        </p:nvSpPr>
        <p:spPr/>
        <p:txBody>
          <a:bodyPr/>
          <a:lstStyle/>
          <a:p>
            <a:fld id="{17EDFEF9-7B3D-4E8C-A832-2E8141625A84}" type="slidenum">
              <a:rPr lang="en-US" smtClean="0"/>
              <a:t>16</a:t>
            </a:fld>
            <a:endParaRPr lang="en-US"/>
          </a:p>
        </p:txBody>
      </p:sp>
      <p:pic>
        <p:nvPicPr>
          <p:cNvPr id="7" name="Picture 6"/>
          <p:cNvPicPr>
            <a:picLocks noChangeAspect="1"/>
          </p:cNvPicPr>
          <p:nvPr/>
        </p:nvPicPr>
        <p:blipFill>
          <a:blip r:embed="rId2"/>
          <a:stretch>
            <a:fillRect/>
          </a:stretch>
        </p:blipFill>
        <p:spPr>
          <a:xfrm>
            <a:off x="2914063" y="3027683"/>
            <a:ext cx="6363874" cy="3421201"/>
          </a:xfrm>
          <a:prstGeom prst="rect">
            <a:avLst/>
          </a:prstGeom>
          <a:ln>
            <a:solidFill>
              <a:schemeClr val="tx1"/>
            </a:solidFill>
          </a:ln>
        </p:spPr>
      </p:pic>
    </p:spTree>
    <p:extLst>
      <p:ext uri="{BB962C8B-B14F-4D97-AF65-F5344CB8AC3E}">
        <p14:creationId xmlns:p14="http://schemas.microsoft.com/office/powerpoint/2010/main" val="7605222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Ierakstu rediģēšana</a:t>
            </a:r>
            <a:endParaRPr lang="en-US" dirty="0"/>
          </a:p>
        </p:txBody>
      </p:sp>
      <p:sp>
        <p:nvSpPr>
          <p:cNvPr id="3" name="Text Placeholder 2"/>
          <p:cNvSpPr>
            <a:spLocks noGrp="1"/>
          </p:cNvSpPr>
          <p:nvPr>
            <p:ph type="body" idx="1"/>
          </p:nvPr>
        </p:nvSpPr>
        <p:spPr>
          <a:xfrm>
            <a:off x="1140400" y="2170533"/>
            <a:ext cx="4604792" cy="3680000"/>
          </a:xfrm>
        </p:spPr>
        <p:txBody>
          <a:bodyPr/>
          <a:lstStyle/>
          <a:p>
            <a:r>
              <a:rPr lang="lv-LV" sz="2000" dirty="0" smtClean="0">
                <a:solidFill>
                  <a:schemeClr val="tx1"/>
                </a:solidFill>
              </a:rPr>
              <a:t>Nospiežot uz </a:t>
            </a:r>
            <a:r>
              <a:rPr lang="en-US" sz="2000" dirty="0" smtClean="0">
                <a:solidFill>
                  <a:schemeClr val="tx1"/>
                </a:solidFill>
              </a:rPr>
              <a:t>“</a:t>
            </a:r>
            <a:r>
              <a:rPr lang="lv-LV" sz="2000" dirty="0" smtClean="0">
                <a:solidFill>
                  <a:schemeClr val="tx1"/>
                </a:solidFill>
              </a:rPr>
              <a:t>Rediģēt</a:t>
            </a:r>
            <a:r>
              <a:rPr lang="en-US" sz="2000" dirty="0" smtClean="0">
                <a:solidFill>
                  <a:schemeClr val="tx1"/>
                </a:solidFill>
              </a:rPr>
              <a:t>”</a:t>
            </a:r>
            <a:r>
              <a:rPr lang="lv-LV" sz="2000" dirty="0" smtClean="0">
                <a:solidFill>
                  <a:schemeClr val="tx1"/>
                </a:solidFill>
              </a:rPr>
              <a:t> pogas, lietotājs tiks pārnests uz ieraksta rediģēšanas lapu, kur varēs veikt izmaiņas par doto ierakstu.</a:t>
            </a:r>
            <a:endParaRPr lang="en-US" sz="2000" dirty="0">
              <a:solidFill>
                <a:schemeClr val="tx1"/>
              </a:solidFill>
            </a:endParaRPr>
          </a:p>
        </p:txBody>
      </p:sp>
      <p:sp>
        <p:nvSpPr>
          <p:cNvPr id="4" name="Slide Number Placeholder 3"/>
          <p:cNvSpPr>
            <a:spLocks noGrp="1"/>
          </p:cNvSpPr>
          <p:nvPr>
            <p:ph type="sldNum" idx="12"/>
          </p:nvPr>
        </p:nvSpPr>
        <p:spPr/>
        <p:txBody>
          <a:bodyPr/>
          <a:lstStyle/>
          <a:p>
            <a:fld id="{17EDFEF9-7B3D-4E8C-A832-2E8141625A84}" type="slidenum">
              <a:rPr lang="en-US" smtClean="0"/>
              <a:t>17</a:t>
            </a:fld>
            <a:endParaRPr lang="en-US"/>
          </a:p>
        </p:txBody>
      </p:sp>
      <p:pic>
        <p:nvPicPr>
          <p:cNvPr id="5" name="Picture 4"/>
          <p:cNvPicPr>
            <a:picLocks noChangeAspect="1"/>
          </p:cNvPicPr>
          <p:nvPr/>
        </p:nvPicPr>
        <p:blipFill>
          <a:blip r:embed="rId2"/>
          <a:stretch>
            <a:fillRect/>
          </a:stretch>
        </p:blipFill>
        <p:spPr>
          <a:xfrm>
            <a:off x="5936135" y="1596853"/>
            <a:ext cx="6039076" cy="4648672"/>
          </a:xfrm>
          <a:prstGeom prst="rect">
            <a:avLst/>
          </a:prstGeom>
          <a:ln>
            <a:solidFill>
              <a:schemeClr val="tx1"/>
            </a:solidFill>
          </a:ln>
        </p:spPr>
      </p:pic>
    </p:spTree>
    <p:extLst>
      <p:ext uri="{BB962C8B-B14F-4D97-AF65-F5344CB8AC3E}">
        <p14:creationId xmlns:p14="http://schemas.microsoft.com/office/powerpoint/2010/main" val="37863417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Ierakstu izdzēšana</a:t>
            </a:r>
            <a:endParaRPr lang="en-US" dirty="0"/>
          </a:p>
        </p:txBody>
      </p:sp>
      <p:sp>
        <p:nvSpPr>
          <p:cNvPr id="3" name="Text Placeholder 2"/>
          <p:cNvSpPr>
            <a:spLocks noGrp="1"/>
          </p:cNvSpPr>
          <p:nvPr>
            <p:ph type="body" idx="1"/>
          </p:nvPr>
        </p:nvSpPr>
        <p:spPr>
          <a:xfrm>
            <a:off x="1140400" y="2053087"/>
            <a:ext cx="4242483" cy="3797446"/>
          </a:xfrm>
        </p:spPr>
        <p:txBody>
          <a:bodyPr/>
          <a:lstStyle/>
          <a:p>
            <a:r>
              <a:rPr lang="lv-LV" sz="2000" dirty="0">
                <a:solidFill>
                  <a:schemeClr val="tx1"/>
                </a:solidFill>
              </a:rPr>
              <a:t>Nospiežot uz </a:t>
            </a:r>
            <a:r>
              <a:rPr lang="en-US" sz="2000" dirty="0" smtClean="0">
                <a:solidFill>
                  <a:schemeClr val="tx1"/>
                </a:solidFill>
              </a:rPr>
              <a:t>“</a:t>
            </a:r>
            <a:r>
              <a:rPr lang="lv-LV" sz="2000" dirty="0" smtClean="0">
                <a:solidFill>
                  <a:schemeClr val="tx1"/>
                </a:solidFill>
              </a:rPr>
              <a:t>Izdzēst</a:t>
            </a:r>
            <a:r>
              <a:rPr lang="en-US" sz="2000" dirty="0" smtClean="0">
                <a:solidFill>
                  <a:schemeClr val="tx1"/>
                </a:solidFill>
              </a:rPr>
              <a:t>”</a:t>
            </a:r>
            <a:r>
              <a:rPr lang="lv-LV" sz="2000" dirty="0" smtClean="0">
                <a:solidFill>
                  <a:schemeClr val="tx1"/>
                </a:solidFill>
              </a:rPr>
              <a:t> pogas mājaslapas augšā parādīsies paziņojums vai lietotājs ir pārliecināts, ka grib izdzēst ierakstu. Šajā gadījumā nospiežot </a:t>
            </a:r>
            <a:r>
              <a:rPr lang="en-US" sz="2000" dirty="0" smtClean="0">
                <a:solidFill>
                  <a:schemeClr val="tx1"/>
                </a:solidFill>
              </a:rPr>
              <a:t>“</a:t>
            </a:r>
            <a:r>
              <a:rPr lang="lv-LV" sz="2000" dirty="0" smtClean="0">
                <a:solidFill>
                  <a:schemeClr val="tx1"/>
                </a:solidFill>
              </a:rPr>
              <a:t>Labi</a:t>
            </a:r>
            <a:r>
              <a:rPr lang="en-US" sz="2000" dirty="0" smtClean="0">
                <a:solidFill>
                  <a:schemeClr val="tx1"/>
                </a:solidFill>
              </a:rPr>
              <a:t>”</a:t>
            </a:r>
            <a:r>
              <a:rPr lang="lv-LV" sz="2000" dirty="0" smtClean="0">
                <a:solidFill>
                  <a:schemeClr val="tx1"/>
                </a:solidFill>
              </a:rPr>
              <a:t>, parādīsies paziņojums, ka ieraksts ir izdzēst un vairs nerādīsies ierakstu datu tabulā.</a:t>
            </a:r>
            <a:endParaRPr lang="en-US" sz="2000" dirty="0">
              <a:solidFill>
                <a:schemeClr val="tx1"/>
              </a:solidFill>
            </a:endParaRPr>
          </a:p>
        </p:txBody>
      </p:sp>
      <p:sp>
        <p:nvSpPr>
          <p:cNvPr id="4" name="Slide Number Placeholder 3"/>
          <p:cNvSpPr>
            <a:spLocks noGrp="1"/>
          </p:cNvSpPr>
          <p:nvPr>
            <p:ph type="sldNum" idx="12"/>
          </p:nvPr>
        </p:nvSpPr>
        <p:spPr/>
        <p:txBody>
          <a:bodyPr/>
          <a:lstStyle/>
          <a:p>
            <a:fld id="{17EDFEF9-7B3D-4E8C-A832-2E8141625A84}" type="slidenum">
              <a:rPr lang="en-US" smtClean="0"/>
              <a:t>18</a:t>
            </a:fld>
            <a:endParaRPr lang="en-US"/>
          </a:p>
        </p:txBody>
      </p:sp>
      <p:pic>
        <p:nvPicPr>
          <p:cNvPr id="5" name="Picture 4"/>
          <p:cNvPicPr>
            <a:picLocks noChangeAspect="1"/>
          </p:cNvPicPr>
          <p:nvPr/>
        </p:nvPicPr>
        <p:blipFill>
          <a:blip r:embed="rId2"/>
          <a:stretch>
            <a:fillRect/>
          </a:stretch>
        </p:blipFill>
        <p:spPr>
          <a:xfrm>
            <a:off x="6799583" y="1777467"/>
            <a:ext cx="4219575" cy="1209675"/>
          </a:xfrm>
          <a:prstGeom prst="rect">
            <a:avLst/>
          </a:prstGeom>
        </p:spPr>
      </p:pic>
      <p:pic>
        <p:nvPicPr>
          <p:cNvPr id="6" name="Picture 5"/>
          <p:cNvPicPr>
            <a:picLocks noChangeAspect="1"/>
          </p:cNvPicPr>
          <p:nvPr/>
        </p:nvPicPr>
        <p:blipFill>
          <a:blip r:embed="rId3"/>
          <a:stretch>
            <a:fillRect/>
          </a:stretch>
        </p:blipFill>
        <p:spPr>
          <a:xfrm>
            <a:off x="5891841" y="3534935"/>
            <a:ext cx="6035060" cy="2315598"/>
          </a:xfrm>
          <a:prstGeom prst="rect">
            <a:avLst/>
          </a:prstGeom>
          <a:ln>
            <a:solidFill>
              <a:schemeClr val="tx1"/>
            </a:solidFill>
          </a:ln>
        </p:spPr>
      </p:pic>
    </p:spTree>
    <p:extLst>
      <p:ext uri="{BB962C8B-B14F-4D97-AF65-F5344CB8AC3E}">
        <p14:creationId xmlns:p14="http://schemas.microsoft.com/office/powerpoint/2010/main" val="35432026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t>Ierakstu lapošana</a:t>
            </a:r>
            <a:endParaRPr lang="en-US" dirty="0"/>
          </a:p>
        </p:txBody>
      </p:sp>
      <p:sp>
        <p:nvSpPr>
          <p:cNvPr id="3" name="Text Placeholder 2"/>
          <p:cNvSpPr>
            <a:spLocks noGrp="1"/>
          </p:cNvSpPr>
          <p:nvPr>
            <p:ph type="body" idx="1"/>
          </p:nvPr>
        </p:nvSpPr>
        <p:spPr/>
        <p:txBody>
          <a:bodyPr/>
          <a:lstStyle/>
          <a:p>
            <a:r>
              <a:rPr lang="lv-LV" sz="2000" dirty="0" smtClean="0">
                <a:solidFill>
                  <a:schemeClr val="tx1"/>
                </a:solidFill>
              </a:rPr>
              <a:t>Ņemot vērā to, ka pēc ilga laika pārlūkos varētu būt ļoti daudz ierakstu, tādam nolūkam tika izveidots ierakstu lapošana. Ar ierakstu lapošana var pāriet uz citām lapām un apskatīt citas lapas ierakstus. Maksimālais cik vienā lapā ieraksti var atrasties ir 20!</a:t>
            </a:r>
            <a:endParaRPr lang="en-US" sz="2000" dirty="0">
              <a:solidFill>
                <a:schemeClr val="tx1"/>
              </a:solidFill>
            </a:endParaRPr>
          </a:p>
        </p:txBody>
      </p:sp>
      <p:sp>
        <p:nvSpPr>
          <p:cNvPr id="4" name="Slide Number Placeholder 3"/>
          <p:cNvSpPr>
            <a:spLocks noGrp="1"/>
          </p:cNvSpPr>
          <p:nvPr>
            <p:ph type="sldNum" idx="12"/>
          </p:nvPr>
        </p:nvSpPr>
        <p:spPr/>
        <p:txBody>
          <a:bodyPr/>
          <a:lstStyle/>
          <a:p>
            <a:fld id="{17EDFEF9-7B3D-4E8C-A832-2E8141625A84}" type="slidenum">
              <a:rPr lang="en-US" smtClean="0"/>
              <a:t>19</a:t>
            </a:fld>
            <a:endParaRPr lang="en-US"/>
          </a:p>
        </p:txBody>
      </p:sp>
      <p:pic>
        <p:nvPicPr>
          <p:cNvPr id="7" name="Picture 6"/>
          <p:cNvPicPr>
            <a:picLocks noChangeAspect="1"/>
          </p:cNvPicPr>
          <p:nvPr/>
        </p:nvPicPr>
        <p:blipFill>
          <a:blip r:embed="rId2"/>
          <a:stretch>
            <a:fillRect/>
          </a:stretch>
        </p:blipFill>
        <p:spPr>
          <a:xfrm>
            <a:off x="2134387" y="4273849"/>
            <a:ext cx="1940294" cy="850241"/>
          </a:xfrm>
          <a:prstGeom prst="rect">
            <a:avLst/>
          </a:prstGeom>
          <a:ln>
            <a:solidFill>
              <a:schemeClr val="tx1"/>
            </a:solidFill>
          </a:ln>
        </p:spPr>
      </p:pic>
      <p:pic>
        <p:nvPicPr>
          <p:cNvPr id="8" name="Picture 7"/>
          <p:cNvPicPr>
            <a:picLocks noChangeAspect="1"/>
          </p:cNvPicPr>
          <p:nvPr/>
        </p:nvPicPr>
        <p:blipFill>
          <a:blip r:embed="rId3"/>
          <a:stretch>
            <a:fillRect/>
          </a:stretch>
        </p:blipFill>
        <p:spPr>
          <a:xfrm>
            <a:off x="7008962" y="4341781"/>
            <a:ext cx="2837174" cy="782309"/>
          </a:xfrm>
          <a:prstGeom prst="rect">
            <a:avLst/>
          </a:prstGeom>
          <a:ln>
            <a:solidFill>
              <a:schemeClr val="tx1"/>
            </a:solidFill>
          </a:ln>
        </p:spPr>
      </p:pic>
    </p:spTree>
    <p:extLst>
      <p:ext uri="{BB962C8B-B14F-4D97-AF65-F5344CB8AC3E}">
        <p14:creationId xmlns:p14="http://schemas.microsoft.com/office/powerpoint/2010/main" val="19383613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Projekta uzdevumi</a:t>
            </a:r>
            <a:endParaRPr lang="en-US" dirty="0"/>
          </a:p>
        </p:txBody>
      </p:sp>
      <p:sp>
        <p:nvSpPr>
          <p:cNvPr id="3" name="Text Placeholder 2"/>
          <p:cNvSpPr>
            <a:spLocks noGrp="1"/>
          </p:cNvSpPr>
          <p:nvPr>
            <p:ph type="body" idx="1"/>
          </p:nvPr>
        </p:nvSpPr>
        <p:spPr/>
        <p:txBody>
          <a:bodyPr/>
          <a:lstStyle/>
          <a:p>
            <a:pPr marL="101598" indent="0">
              <a:buNone/>
            </a:pPr>
            <a:r>
              <a:rPr lang="lv-LV" sz="2000" dirty="0" smtClean="0">
                <a:solidFill>
                  <a:schemeClr val="tx1"/>
                </a:solidFill>
              </a:rPr>
              <a:t>Klienta prasības:</a:t>
            </a:r>
          </a:p>
          <a:p>
            <a:r>
              <a:rPr lang="lv-LV" sz="2000" dirty="0" smtClean="0">
                <a:solidFill>
                  <a:schemeClr val="tx1"/>
                </a:solidFill>
              </a:rPr>
              <a:t>Izmantojot </a:t>
            </a:r>
            <a:r>
              <a:rPr lang="lv-LV" sz="2000" i="1" dirty="0" smtClean="0">
                <a:solidFill>
                  <a:schemeClr val="tx1"/>
                </a:solidFill>
              </a:rPr>
              <a:t>CRUD</a:t>
            </a:r>
            <a:r>
              <a:rPr lang="lv-LV" sz="2000" dirty="0" smtClean="0">
                <a:solidFill>
                  <a:schemeClr val="tx1"/>
                </a:solidFill>
              </a:rPr>
              <a:t> principu izveidot </a:t>
            </a:r>
            <a:r>
              <a:rPr lang="en-US" sz="2000" dirty="0" smtClean="0">
                <a:solidFill>
                  <a:schemeClr val="tx1"/>
                </a:solidFill>
              </a:rPr>
              <a:t>“</a:t>
            </a:r>
            <a:r>
              <a:rPr lang="lv-LV" sz="2000" dirty="0" smtClean="0">
                <a:solidFill>
                  <a:schemeClr val="tx1"/>
                </a:solidFill>
              </a:rPr>
              <a:t>Noliktava</a:t>
            </a:r>
            <a:r>
              <a:rPr lang="en-US" sz="2000" dirty="0" smtClean="0">
                <a:solidFill>
                  <a:schemeClr val="tx1"/>
                </a:solidFill>
              </a:rPr>
              <a:t>”</a:t>
            </a:r>
            <a:r>
              <a:rPr lang="lv-LV" sz="2000" dirty="0" smtClean="0">
                <a:solidFill>
                  <a:schemeClr val="tx1"/>
                </a:solidFill>
              </a:rPr>
              <a:t> mājaslapu;</a:t>
            </a:r>
          </a:p>
          <a:p>
            <a:r>
              <a:rPr lang="lv-LV" sz="2000" dirty="0" smtClean="0">
                <a:solidFill>
                  <a:schemeClr val="tx1"/>
                </a:solidFill>
              </a:rPr>
              <a:t>Mājaslapā ir jābūt navigācijas joslai;</a:t>
            </a:r>
          </a:p>
          <a:p>
            <a:r>
              <a:rPr lang="lv-LV" sz="2000" dirty="0" smtClean="0">
                <a:solidFill>
                  <a:schemeClr val="tx1"/>
                </a:solidFill>
              </a:rPr>
              <a:t>Katrā </a:t>
            </a:r>
            <a:r>
              <a:rPr lang="lv-LV" sz="2000" dirty="0">
                <a:solidFill>
                  <a:schemeClr val="tx1"/>
                </a:solidFill>
              </a:rPr>
              <a:t>pārlūkā ir </a:t>
            </a:r>
            <a:r>
              <a:rPr lang="lv-LV" sz="2000" dirty="0" smtClean="0">
                <a:solidFill>
                  <a:schemeClr val="tx1"/>
                </a:solidFill>
              </a:rPr>
              <a:t>jābūt funkcionālam ierakstu meklēšanas joslai;</a:t>
            </a:r>
          </a:p>
          <a:p>
            <a:r>
              <a:rPr lang="lv-LV" sz="2000" dirty="0" smtClean="0">
                <a:solidFill>
                  <a:schemeClr val="tx1"/>
                </a:solidFill>
              </a:rPr>
              <a:t>Tabulas teksta fontam ir jābūt vienādam visās tabulās;</a:t>
            </a:r>
          </a:p>
          <a:p>
            <a:r>
              <a:rPr lang="lv-LV" sz="2000" dirty="0">
                <a:solidFill>
                  <a:schemeClr val="tx1"/>
                </a:solidFill>
              </a:rPr>
              <a:t>Katrā pārlūkā ir jābūt lappušu numerācijai jeb </a:t>
            </a:r>
            <a:r>
              <a:rPr lang="lv-LV" sz="2000" dirty="0" smtClean="0">
                <a:solidFill>
                  <a:schemeClr val="tx1"/>
                </a:solidFill>
              </a:rPr>
              <a:t>ierakstu </a:t>
            </a:r>
            <a:r>
              <a:rPr lang="lv-LV" sz="2000" dirty="0">
                <a:solidFill>
                  <a:schemeClr val="tx1"/>
                </a:solidFill>
              </a:rPr>
              <a:t>lapošanai;</a:t>
            </a:r>
          </a:p>
          <a:p>
            <a:endParaRPr lang="lv-LV" dirty="0" smtClean="0"/>
          </a:p>
          <a:p>
            <a:endParaRPr lang="en-US" dirty="0"/>
          </a:p>
        </p:txBody>
      </p:sp>
      <p:sp>
        <p:nvSpPr>
          <p:cNvPr id="5" name="Slide Number Placeholder 4"/>
          <p:cNvSpPr>
            <a:spLocks noGrp="1"/>
          </p:cNvSpPr>
          <p:nvPr>
            <p:ph type="sldNum" idx="12"/>
          </p:nvPr>
        </p:nvSpPr>
        <p:spPr/>
        <p:txBody>
          <a:bodyPr/>
          <a:lstStyle/>
          <a:p>
            <a:fld id="{17EDFEF9-7B3D-4E8C-A832-2E8141625A84}" type="slidenum">
              <a:rPr lang="en-US" smtClean="0"/>
              <a:t>2</a:t>
            </a:fld>
            <a:endParaRPr lang="en-US"/>
          </a:p>
        </p:txBody>
      </p:sp>
    </p:spTree>
    <p:extLst>
      <p:ext uri="{BB962C8B-B14F-4D97-AF65-F5344CB8AC3E}">
        <p14:creationId xmlns:p14="http://schemas.microsoft.com/office/powerpoint/2010/main" val="1118848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Mājaslapas </a:t>
            </a:r>
            <a:r>
              <a:rPr lang="lv-LV" smtClean="0"/>
              <a:t>testa piemēri</a:t>
            </a:r>
            <a:endParaRPr lang="en-US" dirty="0"/>
          </a:p>
        </p:txBody>
      </p:sp>
      <p:sp>
        <p:nvSpPr>
          <p:cNvPr id="3" name="Text Placeholder 2"/>
          <p:cNvSpPr>
            <a:spLocks noGrp="1"/>
          </p:cNvSpPr>
          <p:nvPr>
            <p:ph type="body" idx="1"/>
          </p:nvPr>
        </p:nvSpPr>
        <p:spPr/>
        <p:txBody>
          <a:bodyPr/>
          <a:lstStyle/>
          <a:p>
            <a:pPr marL="101598" indent="0">
              <a:buNone/>
            </a:pPr>
            <a:r>
              <a:rPr lang="lv-LV" sz="2000" dirty="0" smtClean="0">
                <a:solidFill>
                  <a:schemeClr val="tx1"/>
                </a:solidFill>
              </a:rPr>
              <a:t>Testējot ierakstu lapošanu, tika atrastas divas kļūdas:</a:t>
            </a:r>
          </a:p>
          <a:p>
            <a:r>
              <a:rPr lang="lv-LV" sz="2000" dirty="0" smtClean="0">
                <a:solidFill>
                  <a:schemeClr val="tx1"/>
                </a:solidFill>
              </a:rPr>
              <a:t>Veicot kādu darbību ar ierakstu citā lapā, lietotāju atgriež atpakaļ uz pirmo lapu nevis tajā, kurā veica darbību.</a:t>
            </a:r>
          </a:p>
          <a:p>
            <a:r>
              <a:rPr lang="lv-LV" sz="2000" dirty="0" smtClean="0">
                <a:solidFill>
                  <a:schemeClr val="tx1"/>
                </a:solidFill>
              </a:rPr>
              <a:t>Tā kā ierakstu lapošanas būltiņas norāda, ka var doties divas lapas uz priekšu vai atpakaļ tika atrasta kļūda, ka nospiežot uz šīs pogas lietotāju var pārnest uz tādu lapu, kura neeksistē, parādot paziņojumu ka nevienu ierakstu nevarēja atrast.</a:t>
            </a:r>
            <a:endParaRPr lang="en-US" sz="2000" dirty="0">
              <a:solidFill>
                <a:schemeClr val="tx1"/>
              </a:solidFill>
            </a:endParaRPr>
          </a:p>
        </p:txBody>
      </p:sp>
      <p:sp>
        <p:nvSpPr>
          <p:cNvPr id="5" name="Slide Number Placeholder 4"/>
          <p:cNvSpPr>
            <a:spLocks noGrp="1"/>
          </p:cNvSpPr>
          <p:nvPr>
            <p:ph type="sldNum" idx="12"/>
          </p:nvPr>
        </p:nvSpPr>
        <p:spPr/>
        <p:txBody>
          <a:bodyPr/>
          <a:lstStyle/>
          <a:p>
            <a:fld id="{17EDFEF9-7B3D-4E8C-A832-2E8141625A84}" type="slidenum">
              <a:rPr lang="en-US" smtClean="0"/>
              <a:t>20</a:t>
            </a:fld>
            <a:endParaRPr lang="en-US"/>
          </a:p>
        </p:txBody>
      </p:sp>
      <p:pic>
        <p:nvPicPr>
          <p:cNvPr id="4" name="Picture 3"/>
          <p:cNvPicPr>
            <a:picLocks noChangeAspect="1"/>
          </p:cNvPicPr>
          <p:nvPr/>
        </p:nvPicPr>
        <p:blipFill>
          <a:blip r:embed="rId2"/>
          <a:stretch>
            <a:fillRect/>
          </a:stretch>
        </p:blipFill>
        <p:spPr>
          <a:xfrm>
            <a:off x="2008788" y="5134239"/>
            <a:ext cx="7842580" cy="1432587"/>
          </a:xfrm>
          <a:prstGeom prst="rect">
            <a:avLst/>
          </a:prstGeom>
          <a:ln>
            <a:solidFill>
              <a:schemeClr val="tx1"/>
            </a:solidFill>
          </a:ln>
        </p:spPr>
      </p:pic>
      <p:pic>
        <p:nvPicPr>
          <p:cNvPr id="6" name="Picture 5"/>
          <p:cNvPicPr>
            <a:picLocks noChangeAspect="1"/>
          </p:cNvPicPr>
          <p:nvPr/>
        </p:nvPicPr>
        <p:blipFill>
          <a:blip r:embed="rId3"/>
          <a:stretch>
            <a:fillRect/>
          </a:stretch>
        </p:blipFill>
        <p:spPr>
          <a:xfrm>
            <a:off x="4886504" y="4417946"/>
            <a:ext cx="1866900" cy="590550"/>
          </a:xfrm>
          <a:prstGeom prst="rect">
            <a:avLst/>
          </a:prstGeom>
          <a:ln>
            <a:solidFill>
              <a:schemeClr val="tx1"/>
            </a:solidFill>
          </a:ln>
        </p:spPr>
      </p:pic>
    </p:spTree>
    <p:extLst>
      <p:ext uri="{BB962C8B-B14F-4D97-AF65-F5344CB8AC3E}">
        <p14:creationId xmlns:p14="http://schemas.microsoft.com/office/powerpoint/2010/main" val="29462501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Secinājumi</a:t>
            </a:r>
            <a:endParaRPr lang="en-US" dirty="0"/>
          </a:p>
        </p:txBody>
      </p:sp>
      <p:sp>
        <p:nvSpPr>
          <p:cNvPr id="3" name="Text Placeholder 2"/>
          <p:cNvSpPr>
            <a:spLocks noGrp="1"/>
          </p:cNvSpPr>
          <p:nvPr>
            <p:ph type="body" idx="1"/>
          </p:nvPr>
        </p:nvSpPr>
        <p:spPr/>
        <p:txBody>
          <a:bodyPr/>
          <a:lstStyle/>
          <a:p>
            <a:r>
              <a:rPr lang="lv-LV" sz="2000" dirty="0">
                <a:solidFill>
                  <a:schemeClr val="tx1"/>
                </a:solidFill>
              </a:rPr>
              <a:t>Veiksmīgi tika izveidots “Noliktava” mājaslapa pēc </a:t>
            </a:r>
            <a:r>
              <a:rPr lang="lv-LV" sz="2000" i="1" dirty="0">
                <a:solidFill>
                  <a:schemeClr val="tx1"/>
                </a:solidFill>
              </a:rPr>
              <a:t>CRUD </a:t>
            </a:r>
            <a:r>
              <a:rPr lang="lv-LV" sz="2000" dirty="0" smtClean="0">
                <a:solidFill>
                  <a:schemeClr val="tx1"/>
                </a:solidFill>
              </a:rPr>
              <a:t>principa;</a:t>
            </a:r>
          </a:p>
          <a:p>
            <a:r>
              <a:rPr lang="lv-LV" sz="2000" dirty="0" smtClean="0">
                <a:solidFill>
                  <a:schemeClr val="tx1"/>
                </a:solidFill>
              </a:rPr>
              <a:t>Kopsummā</a:t>
            </a:r>
            <a:r>
              <a:rPr lang="lv-LV" sz="2000" dirty="0">
                <a:solidFill>
                  <a:schemeClr val="tx1"/>
                </a:solidFill>
              </a:rPr>
              <a:t>, darba process mani iepriecināja, nostiprināju savas zināšanas par </a:t>
            </a:r>
            <a:r>
              <a:rPr lang="lv-LV" sz="2000" i="1" dirty="0" smtClean="0">
                <a:solidFill>
                  <a:schemeClr val="tx1"/>
                </a:solidFill>
              </a:rPr>
              <a:t>PHP</a:t>
            </a:r>
            <a:r>
              <a:rPr lang="lv-LV" sz="2000" dirty="0">
                <a:solidFill>
                  <a:schemeClr val="tx1"/>
                </a:solidFill>
              </a:rPr>
              <a:t>,</a:t>
            </a:r>
            <a:r>
              <a:rPr lang="lv-LV" sz="2000" i="1" dirty="0" smtClean="0">
                <a:solidFill>
                  <a:schemeClr val="tx1"/>
                </a:solidFill>
              </a:rPr>
              <a:t> </a:t>
            </a:r>
            <a:r>
              <a:rPr lang="lv-LV" sz="2000" i="1" dirty="0" smtClean="0">
                <a:solidFill>
                  <a:schemeClr val="tx1"/>
                </a:solidFill>
              </a:rPr>
              <a:t>MariaDB</a:t>
            </a:r>
            <a:r>
              <a:rPr lang="lv-LV" sz="2000" dirty="0" smtClean="0">
                <a:solidFill>
                  <a:schemeClr val="tx1"/>
                </a:solidFill>
              </a:rPr>
              <a:t>;</a:t>
            </a:r>
          </a:p>
          <a:p>
            <a:r>
              <a:rPr lang="lv-LV" sz="2000" dirty="0" smtClean="0">
                <a:solidFill>
                  <a:schemeClr val="tx1"/>
                </a:solidFill>
              </a:rPr>
              <a:t>Iemācījos </a:t>
            </a:r>
            <a:r>
              <a:rPr lang="lv-LV" sz="2000" dirty="0">
                <a:solidFill>
                  <a:schemeClr val="tx1"/>
                </a:solidFill>
              </a:rPr>
              <a:t>kā strādāt ar mājaslapas izveidošanu izmantojot Bootstrap, veikt faila uzlādes uz Github krātuves un apieties ar Atom teksta </a:t>
            </a:r>
            <a:r>
              <a:rPr lang="lv-LV" sz="2000" dirty="0" smtClean="0">
                <a:solidFill>
                  <a:schemeClr val="tx1"/>
                </a:solidFill>
              </a:rPr>
              <a:t>redaktoru;</a:t>
            </a:r>
            <a:endParaRPr lang="lv-LV" sz="2000" dirty="0">
              <a:solidFill>
                <a:schemeClr val="tx1"/>
              </a:solidFill>
            </a:endParaRPr>
          </a:p>
          <a:p>
            <a:r>
              <a:rPr lang="lv-LV" sz="2000" dirty="0">
                <a:solidFill>
                  <a:schemeClr val="tx1"/>
                </a:solidFill>
              </a:rPr>
              <a:t>Klienta atsauksmes par </a:t>
            </a:r>
            <a:r>
              <a:rPr lang="lv-LV" sz="2000" dirty="0" smtClean="0">
                <a:solidFill>
                  <a:schemeClr val="tx1"/>
                </a:solidFill>
              </a:rPr>
              <a:t>projektu </a:t>
            </a:r>
            <a:r>
              <a:rPr lang="lv-LV" sz="2000" dirty="0">
                <a:solidFill>
                  <a:schemeClr val="tx1"/>
                </a:solidFill>
              </a:rPr>
              <a:t>bija pozitīvas</a:t>
            </a:r>
            <a:r>
              <a:rPr lang="lv-LV" sz="2000" dirty="0" smtClean="0">
                <a:solidFill>
                  <a:schemeClr val="tx1"/>
                </a:solidFill>
              </a:rPr>
              <a:t>;</a:t>
            </a:r>
          </a:p>
          <a:p>
            <a:r>
              <a:rPr lang="lv-LV" sz="2000" dirty="0" smtClean="0">
                <a:solidFill>
                  <a:schemeClr val="tx1"/>
                </a:solidFill>
              </a:rPr>
              <a:t>Guvu </a:t>
            </a:r>
            <a:r>
              <a:rPr lang="lv-LV" sz="2000" dirty="0">
                <a:solidFill>
                  <a:schemeClr val="tx1"/>
                </a:solidFill>
              </a:rPr>
              <a:t>pieredzi strādājot </a:t>
            </a:r>
            <a:r>
              <a:rPr lang="lv-LV" sz="2000" dirty="0" smtClean="0">
                <a:solidFill>
                  <a:schemeClr val="tx1"/>
                </a:solidFill>
              </a:rPr>
              <a:t>attālināti;</a:t>
            </a:r>
          </a:p>
          <a:p>
            <a:r>
              <a:rPr lang="lv-LV" sz="2000" dirty="0" smtClean="0">
                <a:solidFill>
                  <a:schemeClr val="tx1"/>
                </a:solidFill>
              </a:rPr>
              <a:t>Projekts </a:t>
            </a:r>
            <a:r>
              <a:rPr lang="lv-LV" sz="2000" dirty="0">
                <a:solidFill>
                  <a:schemeClr val="tx1"/>
                </a:solidFill>
              </a:rPr>
              <a:t>joprojām tiks turpināts ar nelielām kļūdu labošanām un jaunu funkciju </a:t>
            </a:r>
            <a:r>
              <a:rPr lang="lv-LV" sz="2000" dirty="0" smtClean="0">
                <a:solidFill>
                  <a:schemeClr val="tx1"/>
                </a:solidFill>
              </a:rPr>
              <a:t>pievienoš</a:t>
            </a:r>
            <a:r>
              <a:rPr lang="en-US" sz="2000" dirty="0" err="1" smtClean="0">
                <a:solidFill>
                  <a:schemeClr val="tx1"/>
                </a:solidFill>
              </a:rPr>
              <a:t>anu</a:t>
            </a:r>
            <a:r>
              <a:rPr lang="lv-LV" sz="2000" dirty="0" smtClean="0">
                <a:solidFill>
                  <a:schemeClr val="tx1"/>
                </a:solidFill>
              </a:rPr>
              <a:t>;</a:t>
            </a:r>
            <a:endParaRPr lang="en-US" sz="2000" dirty="0">
              <a:solidFill>
                <a:schemeClr val="tx1"/>
              </a:solidFill>
            </a:endParaRPr>
          </a:p>
          <a:p>
            <a:endParaRPr lang="en-US" dirty="0"/>
          </a:p>
        </p:txBody>
      </p:sp>
      <p:sp>
        <p:nvSpPr>
          <p:cNvPr id="5" name="Slide Number Placeholder 4"/>
          <p:cNvSpPr>
            <a:spLocks noGrp="1"/>
          </p:cNvSpPr>
          <p:nvPr>
            <p:ph type="sldNum" idx="12"/>
          </p:nvPr>
        </p:nvSpPr>
        <p:spPr/>
        <p:txBody>
          <a:bodyPr/>
          <a:lstStyle/>
          <a:p>
            <a:fld id="{17EDFEF9-7B3D-4E8C-A832-2E8141625A84}" type="slidenum">
              <a:rPr lang="en-US" smtClean="0"/>
              <a:t>21</a:t>
            </a:fld>
            <a:endParaRPr lang="en-US"/>
          </a:p>
        </p:txBody>
      </p:sp>
    </p:spTree>
    <p:extLst>
      <p:ext uri="{BB962C8B-B14F-4D97-AF65-F5344CB8AC3E}">
        <p14:creationId xmlns:p14="http://schemas.microsoft.com/office/powerpoint/2010/main" val="3474572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65683" y="2700069"/>
            <a:ext cx="7969094" cy="957532"/>
          </a:xfrm>
        </p:spPr>
        <p:txBody>
          <a:bodyPr/>
          <a:lstStyle/>
          <a:p>
            <a:r>
              <a:rPr lang="lv-LV" sz="4400" dirty="0" smtClean="0"/>
              <a:t>PALDIES PAR UZMANĪBU!</a:t>
            </a:r>
            <a:endParaRPr lang="en-US" sz="4400" dirty="0"/>
          </a:p>
        </p:txBody>
      </p:sp>
      <p:sp>
        <p:nvSpPr>
          <p:cNvPr id="3" name="Slide Number Placeholder 2"/>
          <p:cNvSpPr>
            <a:spLocks noGrp="1"/>
          </p:cNvSpPr>
          <p:nvPr>
            <p:ph type="sldNum" idx="12"/>
          </p:nvPr>
        </p:nvSpPr>
        <p:spPr/>
        <p:txBody>
          <a:bodyPr/>
          <a:lstStyle/>
          <a:p>
            <a:fld id="{17EDFEF9-7B3D-4E8C-A832-2E8141625A84}" type="slidenum">
              <a:rPr lang="en-US" smtClean="0"/>
              <a:t>22</a:t>
            </a:fld>
            <a:endParaRPr lang="en-US"/>
          </a:p>
        </p:txBody>
      </p:sp>
    </p:spTree>
    <p:extLst>
      <p:ext uri="{BB962C8B-B14F-4D97-AF65-F5344CB8AC3E}">
        <p14:creationId xmlns:p14="http://schemas.microsoft.com/office/powerpoint/2010/main" val="29562309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Izmantotās tehnoloģijas</a:t>
            </a:r>
            <a:endParaRPr lang="en-US" dirty="0"/>
          </a:p>
        </p:txBody>
      </p:sp>
      <p:sp>
        <p:nvSpPr>
          <p:cNvPr id="3" name="Text Placeholder 2"/>
          <p:cNvSpPr>
            <a:spLocks noGrp="1"/>
          </p:cNvSpPr>
          <p:nvPr>
            <p:ph type="body" idx="1"/>
          </p:nvPr>
        </p:nvSpPr>
        <p:spPr>
          <a:xfrm>
            <a:off x="1140400" y="2170533"/>
            <a:ext cx="4673804" cy="3680000"/>
          </a:xfrm>
        </p:spPr>
        <p:txBody>
          <a:bodyPr/>
          <a:lstStyle/>
          <a:p>
            <a:r>
              <a:rPr lang="lv-LV" sz="2000" i="1" dirty="0" smtClean="0">
                <a:solidFill>
                  <a:schemeClr val="tx1"/>
                </a:solidFill>
              </a:rPr>
              <a:t>PHP;</a:t>
            </a:r>
          </a:p>
          <a:p>
            <a:r>
              <a:rPr lang="lv-LV" sz="2000" i="1" dirty="0">
                <a:solidFill>
                  <a:schemeClr val="tx1"/>
                </a:solidFill>
              </a:rPr>
              <a:t>Apache</a:t>
            </a:r>
            <a:r>
              <a:rPr lang="lv-LV" sz="2000" i="1" dirty="0" smtClean="0">
                <a:solidFill>
                  <a:schemeClr val="tx1"/>
                </a:solidFill>
              </a:rPr>
              <a:t>;</a:t>
            </a:r>
          </a:p>
          <a:p>
            <a:r>
              <a:rPr lang="lv-LV" sz="2000" i="1" dirty="0" smtClean="0">
                <a:solidFill>
                  <a:schemeClr val="tx1"/>
                </a:solidFill>
              </a:rPr>
              <a:t>MySQL (MariaDB);</a:t>
            </a:r>
          </a:p>
          <a:p>
            <a:r>
              <a:rPr lang="lv-LV" sz="2000" i="1" dirty="0" smtClean="0">
                <a:solidFill>
                  <a:schemeClr val="tx1"/>
                </a:solidFill>
              </a:rPr>
              <a:t>phpMyAdmin</a:t>
            </a:r>
          </a:p>
          <a:p>
            <a:r>
              <a:rPr lang="lv-LV" sz="2000" i="1" dirty="0" smtClean="0">
                <a:solidFill>
                  <a:schemeClr val="tx1"/>
                </a:solidFill>
              </a:rPr>
              <a:t>Atom;</a:t>
            </a:r>
          </a:p>
          <a:p>
            <a:r>
              <a:rPr lang="lv-LV" sz="2000" i="1" dirty="0" smtClean="0">
                <a:solidFill>
                  <a:schemeClr val="tx1"/>
                </a:solidFill>
              </a:rPr>
              <a:t>Bootstrap 3.3.7;</a:t>
            </a:r>
            <a:endParaRPr lang="en-US" sz="2000" i="1" dirty="0" smtClean="0">
              <a:solidFill>
                <a:schemeClr val="tx1"/>
              </a:solidFill>
            </a:endParaRPr>
          </a:p>
          <a:p>
            <a:r>
              <a:rPr lang="en-US" sz="2000" i="1" dirty="0" smtClean="0">
                <a:solidFill>
                  <a:schemeClr val="tx1"/>
                </a:solidFill>
              </a:rPr>
              <a:t>CSS 3;</a:t>
            </a:r>
            <a:endParaRPr lang="lv-LV" sz="2000" i="1" dirty="0" smtClean="0">
              <a:solidFill>
                <a:schemeClr val="tx1"/>
              </a:solidFill>
            </a:endParaRPr>
          </a:p>
          <a:p>
            <a:r>
              <a:rPr lang="lv-LV" sz="2000" i="1" dirty="0" smtClean="0">
                <a:solidFill>
                  <a:schemeClr val="tx1"/>
                </a:solidFill>
              </a:rPr>
              <a:t>HTML 5;</a:t>
            </a:r>
          </a:p>
          <a:p>
            <a:r>
              <a:rPr lang="lv-LV" sz="2000" i="1" dirty="0" smtClean="0">
                <a:solidFill>
                  <a:schemeClr val="tx1"/>
                </a:solidFill>
              </a:rPr>
              <a:t>Github;</a:t>
            </a:r>
          </a:p>
        </p:txBody>
      </p:sp>
      <p:sp>
        <p:nvSpPr>
          <p:cNvPr id="5" name="Slide Number Placeholder 4"/>
          <p:cNvSpPr>
            <a:spLocks noGrp="1"/>
          </p:cNvSpPr>
          <p:nvPr>
            <p:ph type="sldNum" idx="12"/>
          </p:nvPr>
        </p:nvSpPr>
        <p:spPr/>
        <p:txBody>
          <a:bodyPr/>
          <a:lstStyle/>
          <a:p>
            <a:fld id="{17EDFEF9-7B3D-4E8C-A832-2E8141625A84}" type="slidenum">
              <a:rPr lang="en-US" smtClean="0"/>
              <a:t>3</a:t>
            </a:fld>
            <a:endParaRPr lang="en-US"/>
          </a:p>
        </p:txBody>
      </p:sp>
      <p:pic>
        <p:nvPicPr>
          <p:cNvPr id="1030" name="Picture 6" descr="Create Transparent PNG Image in PH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5600" y="1551653"/>
            <a:ext cx="3650028" cy="152084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File:Atom 1.0 icon.png - Wikimedia Comm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34780" y="1315278"/>
            <a:ext cx="1757220" cy="175722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Download Mariadb Corporation Ab - Mariadb - Full Size PNG Image - PNGki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59825" y="1514185"/>
            <a:ext cx="1406004" cy="1263624"/>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Bootstrap · The most popular HTML, CSS, and JS library in the worl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9278" y="2860652"/>
            <a:ext cx="1799240" cy="1511081"/>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File:HTML5 logo and wordmark.svg - Wikimedia Common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759825" y="2970311"/>
            <a:ext cx="1453638" cy="1453638"/>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GitHub logo 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522721" y="2945848"/>
            <a:ext cx="1890596" cy="189059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cdn.discordapp.com/attachments/466295402279338034/852559565568606238/unknown.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98247" y="4371733"/>
            <a:ext cx="1882567" cy="125504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phpMyAdmin — Vikipēdija"/>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889752" y="4569659"/>
            <a:ext cx="1632969" cy="96362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SS logo and symbol, meaning, history, 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198247" y="5482621"/>
            <a:ext cx="2004733" cy="1252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12630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Projektēšana</a:t>
            </a:r>
            <a:endParaRPr lang="en-US" dirty="0"/>
          </a:p>
        </p:txBody>
      </p:sp>
      <p:sp>
        <p:nvSpPr>
          <p:cNvPr id="3" name="Text Placeholder 2"/>
          <p:cNvSpPr>
            <a:spLocks noGrp="1"/>
          </p:cNvSpPr>
          <p:nvPr>
            <p:ph type="body" idx="1"/>
          </p:nvPr>
        </p:nvSpPr>
        <p:spPr/>
        <p:txBody>
          <a:bodyPr/>
          <a:lstStyle/>
          <a:p>
            <a:r>
              <a:rPr lang="lv-LV" sz="2000" dirty="0" smtClean="0">
                <a:solidFill>
                  <a:schemeClr val="tx1"/>
                </a:solidFill>
              </a:rPr>
              <a:t>Pēc klienta prasību noteikšanas, kopīgi ar klientu izveidojām skici, pēc kuras skatoties tiks veidota mājaslapa. Un tiek izplānoti funkcionālās un nefunkcionālās prasības.</a:t>
            </a:r>
            <a:endParaRPr lang="en-US" sz="2000" dirty="0">
              <a:solidFill>
                <a:schemeClr val="tx1"/>
              </a:solidFill>
            </a:endParaRPr>
          </a:p>
        </p:txBody>
      </p:sp>
      <p:sp>
        <p:nvSpPr>
          <p:cNvPr id="6" name="Slide Number Placeholder 5"/>
          <p:cNvSpPr>
            <a:spLocks noGrp="1"/>
          </p:cNvSpPr>
          <p:nvPr>
            <p:ph type="sldNum" idx="12"/>
          </p:nvPr>
        </p:nvSpPr>
        <p:spPr/>
        <p:txBody>
          <a:bodyPr/>
          <a:lstStyle/>
          <a:p>
            <a:fld id="{17EDFEF9-7B3D-4E8C-A832-2E8141625A84}" type="slidenum">
              <a:rPr lang="en-US" smtClean="0"/>
              <a:t>4</a:t>
            </a:fld>
            <a:endParaRPr lang="en-US"/>
          </a:p>
        </p:txBody>
      </p:sp>
      <p:pic>
        <p:nvPicPr>
          <p:cNvPr id="4" name="Picture 3" descr="C:\Users\NamaDievs\Desktop\screens kval darbs\skice.png"/>
          <p:cNvPicPr/>
          <p:nvPr/>
        </p:nvPicPr>
        <p:blipFill>
          <a:blip r:embed="rId2">
            <a:extLst>
              <a:ext uri="{28A0092B-C50C-407E-A947-70E740481C1C}">
                <a14:useLocalDpi xmlns:a14="http://schemas.microsoft.com/office/drawing/2010/main" val="0"/>
              </a:ext>
            </a:extLst>
          </a:blip>
          <a:srcRect/>
          <a:stretch>
            <a:fillRect/>
          </a:stretch>
        </p:blipFill>
        <p:spPr bwMode="auto">
          <a:xfrm>
            <a:off x="3229560" y="3556652"/>
            <a:ext cx="6106946" cy="3175971"/>
          </a:xfrm>
          <a:prstGeom prst="rect">
            <a:avLst/>
          </a:prstGeom>
          <a:noFill/>
          <a:ln>
            <a:solidFill>
              <a:schemeClr val="tx1"/>
            </a:solidFill>
          </a:ln>
        </p:spPr>
      </p:pic>
    </p:spTree>
    <p:extLst>
      <p:ext uri="{BB962C8B-B14F-4D97-AF65-F5344CB8AC3E}">
        <p14:creationId xmlns:p14="http://schemas.microsoft.com/office/powerpoint/2010/main" val="9023246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Specifika</a:t>
            </a:r>
            <a:endParaRPr lang="en-US" dirty="0"/>
          </a:p>
        </p:txBody>
      </p:sp>
      <p:sp>
        <p:nvSpPr>
          <p:cNvPr id="3" name="Text Placeholder 2"/>
          <p:cNvSpPr>
            <a:spLocks noGrp="1"/>
          </p:cNvSpPr>
          <p:nvPr>
            <p:ph type="body" idx="1"/>
          </p:nvPr>
        </p:nvSpPr>
        <p:spPr/>
        <p:txBody>
          <a:bodyPr/>
          <a:lstStyle/>
          <a:p>
            <a:pPr marL="101598" indent="0">
              <a:buNone/>
            </a:pPr>
            <a:r>
              <a:rPr lang="lv-LV" sz="2000" dirty="0" smtClean="0">
                <a:solidFill>
                  <a:schemeClr val="tx1"/>
                </a:solidFill>
              </a:rPr>
              <a:t>Projekta </a:t>
            </a:r>
            <a:r>
              <a:rPr lang="lv-LV" sz="2000" b="1" dirty="0" smtClean="0">
                <a:solidFill>
                  <a:schemeClr val="tx1"/>
                </a:solidFill>
              </a:rPr>
              <a:t>īpatnības</a:t>
            </a:r>
            <a:r>
              <a:rPr lang="lv-LV" sz="2000" dirty="0" smtClean="0">
                <a:solidFill>
                  <a:schemeClr val="tx1"/>
                </a:solidFill>
              </a:rPr>
              <a:t>:</a:t>
            </a:r>
          </a:p>
          <a:p>
            <a:r>
              <a:rPr lang="lv-LV" sz="2000" dirty="0" smtClean="0">
                <a:solidFill>
                  <a:schemeClr val="tx1"/>
                </a:solidFill>
              </a:rPr>
              <a:t>Mājaslapa ir privāti pieejama </a:t>
            </a:r>
            <a:r>
              <a:rPr lang="lv-LV" sz="2000" b="1" dirty="0" smtClean="0">
                <a:solidFill>
                  <a:schemeClr val="tx1"/>
                </a:solidFill>
              </a:rPr>
              <a:t>tikai klientam</a:t>
            </a:r>
            <a:r>
              <a:rPr lang="lv-LV" sz="2000" dirty="0" smtClean="0">
                <a:solidFill>
                  <a:schemeClr val="tx1"/>
                </a:solidFill>
              </a:rPr>
              <a:t>;</a:t>
            </a:r>
          </a:p>
          <a:p>
            <a:r>
              <a:rPr lang="lv-LV" sz="2000" dirty="0" smtClean="0">
                <a:solidFill>
                  <a:schemeClr val="tx1"/>
                </a:solidFill>
              </a:rPr>
              <a:t>Responsīvs dizains nav nepieciešams;</a:t>
            </a:r>
          </a:p>
          <a:p>
            <a:r>
              <a:rPr lang="lv-LV" sz="2000" dirty="0">
                <a:solidFill>
                  <a:schemeClr val="tx1"/>
                </a:solidFill>
              </a:rPr>
              <a:t>Mājaslapas lietošana tiek paredzēts uz </a:t>
            </a:r>
            <a:r>
              <a:rPr lang="lv-LV" sz="2000" b="1" dirty="0">
                <a:solidFill>
                  <a:schemeClr val="tx1"/>
                </a:solidFill>
              </a:rPr>
              <a:t>1920x1080</a:t>
            </a:r>
            <a:r>
              <a:rPr lang="lv-LV" sz="2000" dirty="0">
                <a:solidFill>
                  <a:schemeClr val="tx1"/>
                </a:solidFill>
              </a:rPr>
              <a:t> pikseļu </a:t>
            </a:r>
            <a:r>
              <a:rPr lang="lv-LV" sz="2000" dirty="0" smtClean="0">
                <a:solidFill>
                  <a:schemeClr val="tx1"/>
                </a:solidFill>
              </a:rPr>
              <a:t>izšķirtspējas</a:t>
            </a:r>
            <a:r>
              <a:rPr lang="lv-LV" sz="2000" dirty="0">
                <a:solidFill>
                  <a:schemeClr val="tx1"/>
                </a:solidFill>
              </a:rPr>
              <a:t>;</a:t>
            </a:r>
          </a:p>
          <a:p>
            <a:r>
              <a:rPr lang="lv-LV" sz="2000" dirty="0" smtClean="0">
                <a:solidFill>
                  <a:schemeClr val="tx1"/>
                </a:solidFill>
              </a:rPr>
              <a:t>Drošības faktors ir tikai tas, ka pats lietotājs var izslēgt pārlūku </a:t>
            </a:r>
            <a:r>
              <a:rPr lang="lv-LV" sz="2000" b="1" dirty="0" smtClean="0">
                <a:solidFill>
                  <a:schemeClr val="tx1"/>
                </a:solidFill>
              </a:rPr>
              <a:t>bez brīdinājuma</a:t>
            </a:r>
            <a:r>
              <a:rPr lang="lv-LV" sz="2000" dirty="0" smtClean="0">
                <a:solidFill>
                  <a:schemeClr val="tx1"/>
                </a:solidFill>
              </a:rPr>
              <a:t>;</a:t>
            </a:r>
          </a:p>
          <a:p>
            <a:endParaRPr lang="en-US" dirty="0"/>
          </a:p>
        </p:txBody>
      </p:sp>
      <p:sp>
        <p:nvSpPr>
          <p:cNvPr id="5" name="Slide Number Placeholder 4"/>
          <p:cNvSpPr>
            <a:spLocks noGrp="1"/>
          </p:cNvSpPr>
          <p:nvPr>
            <p:ph type="sldNum" idx="12"/>
          </p:nvPr>
        </p:nvSpPr>
        <p:spPr/>
        <p:txBody>
          <a:bodyPr/>
          <a:lstStyle/>
          <a:p>
            <a:fld id="{17EDFEF9-7B3D-4E8C-A832-2E8141625A84}" type="slidenum">
              <a:rPr lang="en-US" smtClean="0"/>
              <a:t>5</a:t>
            </a:fld>
            <a:endParaRPr lang="en-US"/>
          </a:p>
        </p:txBody>
      </p:sp>
    </p:spTree>
    <p:extLst>
      <p:ext uri="{BB962C8B-B14F-4D97-AF65-F5344CB8AC3E}">
        <p14:creationId xmlns:p14="http://schemas.microsoft.com/office/powerpoint/2010/main" val="3818847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Mērķi</a:t>
            </a:r>
            <a:endParaRPr lang="en-US" dirty="0"/>
          </a:p>
        </p:txBody>
      </p:sp>
      <p:sp>
        <p:nvSpPr>
          <p:cNvPr id="3" name="Text Placeholder 2"/>
          <p:cNvSpPr>
            <a:spLocks noGrp="1"/>
          </p:cNvSpPr>
          <p:nvPr>
            <p:ph type="body" idx="1"/>
          </p:nvPr>
        </p:nvSpPr>
        <p:spPr/>
        <p:txBody>
          <a:bodyPr/>
          <a:lstStyle/>
          <a:p>
            <a:pPr marL="101598" indent="0">
              <a:buNone/>
            </a:pPr>
            <a:r>
              <a:rPr lang="lv-LV" sz="2000" b="1" dirty="0" smtClean="0">
                <a:solidFill>
                  <a:schemeClr val="tx1"/>
                </a:solidFill>
              </a:rPr>
              <a:t>Mani mērķi</a:t>
            </a:r>
            <a:r>
              <a:rPr lang="lv-LV" sz="2000" dirty="0" smtClean="0">
                <a:solidFill>
                  <a:schemeClr val="tx1"/>
                </a:solidFill>
              </a:rPr>
              <a:t> projekta izstrādes laikā:</a:t>
            </a:r>
          </a:p>
          <a:p>
            <a:r>
              <a:rPr lang="lv-LV" sz="2000" dirty="0" smtClean="0">
                <a:solidFill>
                  <a:schemeClr val="tx1"/>
                </a:solidFill>
              </a:rPr>
              <a:t>Izveidot tādu mājaslapu, lai </a:t>
            </a:r>
            <a:r>
              <a:rPr lang="lv-LV" sz="2000" dirty="0">
                <a:solidFill>
                  <a:schemeClr val="tx1"/>
                </a:solidFill>
              </a:rPr>
              <a:t>klientam būtu </a:t>
            </a:r>
            <a:r>
              <a:rPr lang="lv-LV" sz="2000" b="1" dirty="0">
                <a:solidFill>
                  <a:schemeClr val="tx1"/>
                </a:solidFill>
              </a:rPr>
              <a:t>vieglāks veids </a:t>
            </a:r>
            <a:r>
              <a:rPr lang="lv-LV" sz="2000" dirty="0">
                <a:solidFill>
                  <a:schemeClr val="tx1"/>
                </a:solidFill>
              </a:rPr>
              <a:t>pārskatīt pār ierakstiem dotajos </a:t>
            </a:r>
            <a:r>
              <a:rPr lang="lv-LV" sz="2000" dirty="0" smtClean="0">
                <a:solidFill>
                  <a:schemeClr val="tx1"/>
                </a:solidFill>
              </a:rPr>
              <a:t>pārlūkos;</a:t>
            </a:r>
          </a:p>
          <a:p>
            <a:r>
              <a:rPr lang="lv-LV" sz="2000" dirty="0" smtClean="0">
                <a:solidFill>
                  <a:schemeClr val="tx1"/>
                </a:solidFill>
              </a:rPr>
              <a:t>Klientam un lietotājam būtu </a:t>
            </a:r>
            <a:r>
              <a:rPr lang="lv-LV" sz="2000" b="1" dirty="0" smtClean="0">
                <a:solidFill>
                  <a:schemeClr val="tx1"/>
                </a:solidFill>
              </a:rPr>
              <a:t>viegls veids</a:t>
            </a:r>
            <a:r>
              <a:rPr lang="lv-LV" sz="2000" dirty="0" smtClean="0">
                <a:solidFill>
                  <a:schemeClr val="tx1"/>
                </a:solidFill>
              </a:rPr>
              <a:t>, kā veikt darbības ar ierakstiem, tās izveidošanu, tās meklēšanu un pāriešanu starp pārlūkiem;</a:t>
            </a:r>
          </a:p>
          <a:p>
            <a:r>
              <a:rPr lang="lv-LV" sz="2000" dirty="0" smtClean="0">
                <a:solidFill>
                  <a:schemeClr val="tx1"/>
                </a:solidFill>
              </a:rPr>
              <a:t>Un lai klients būtu </a:t>
            </a:r>
            <a:r>
              <a:rPr lang="lv-LV" sz="2000" b="1" dirty="0" smtClean="0">
                <a:solidFill>
                  <a:schemeClr val="tx1"/>
                </a:solidFill>
              </a:rPr>
              <a:t>apmierināts</a:t>
            </a:r>
            <a:r>
              <a:rPr lang="lv-LV" sz="2000" dirty="0" smtClean="0">
                <a:solidFill>
                  <a:schemeClr val="tx1"/>
                </a:solidFill>
              </a:rPr>
              <a:t> ar mājaslapas progresu un rezultātu;</a:t>
            </a:r>
          </a:p>
          <a:p>
            <a:endParaRPr lang="en-US" dirty="0"/>
          </a:p>
        </p:txBody>
      </p:sp>
      <p:sp>
        <p:nvSpPr>
          <p:cNvPr id="5" name="Slide Number Placeholder 4"/>
          <p:cNvSpPr>
            <a:spLocks noGrp="1"/>
          </p:cNvSpPr>
          <p:nvPr>
            <p:ph type="sldNum" idx="12"/>
          </p:nvPr>
        </p:nvSpPr>
        <p:spPr/>
        <p:txBody>
          <a:bodyPr/>
          <a:lstStyle/>
          <a:p>
            <a:fld id="{17EDFEF9-7B3D-4E8C-A832-2E8141625A84}" type="slidenum">
              <a:rPr lang="en-US" smtClean="0"/>
              <a:t>6</a:t>
            </a:fld>
            <a:endParaRPr lang="en-US"/>
          </a:p>
        </p:txBody>
      </p:sp>
    </p:spTree>
    <p:extLst>
      <p:ext uri="{BB962C8B-B14F-4D97-AF65-F5344CB8AC3E}">
        <p14:creationId xmlns:p14="http://schemas.microsoft.com/office/powerpoint/2010/main" val="5289951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Mājaslapas blokshēma</a:t>
            </a:r>
            <a:endParaRPr lang="en-US" dirty="0"/>
          </a:p>
        </p:txBody>
      </p:sp>
      <p:sp>
        <p:nvSpPr>
          <p:cNvPr id="3" name="Text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fld id="{17EDFEF9-7B3D-4E8C-A832-2E8141625A84}" type="slidenum">
              <a:rPr lang="en-US" smtClean="0"/>
              <a:t>7</a:t>
            </a:fld>
            <a:endParaRPr lang="en-US"/>
          </a:p>
        </p:txBody>
      </p:sp>
      <p:pic>
        <p:nvPicPr>
          <p:cNvPr id="7" name="Picture 6"/>
          <p:cNvPicPr>
            <a:picLocks noChangeAspect="1"/>
          </p:cNvPicPr>
          <p:nvPr/>
        </p:nvPicPr>
        <p:blipFill>
          <a:blip r:embed="rId2"/>
          <a:stretch>
            <a:fillRect/>
          </a:stretch>
        </p:blipFill>
        <p:spPr>
          <a:xfrm>
            <a:off x="3454400" y="1831356"/>
            <a:ext cx="5556250" cy="4501779"/>
          </a:xfrm>
          <a:prstGeom prst="rect">
            <a:avLst/>
          </a:prstGeom>
        </p:spPr>
      </p:pic>
    </p:spTree>
    <p:extLst>
      <p:ext uri="{BB962C8B-B14F-4D97-AF65-F5344CB8AC3E}">
        <p14:creationId xmlns:p14="http://schemas.microsoft.com/office/powerpoint/2010/main" val="28792728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ER diagramma</a:t>
            </a:r>
            <a:endParaRPr lang="en-US" dirty="0"/>
          </a:p>
        </p:txBody>
      </p:sp>
      <p:sp>
        <p:nvSpPr>
          <p:cNvPr id="3" name="Text Placeholder 2"/>
          <p:cNvSpPr>
            <a:spLocks noGrp="1"/>
          </p:cNvSpPr>
          <p:nvPr>
            <p:ph type="body" idx="1"/>
          </p:nvPr>
        </p:nvSpPr>
        <p:spPr>
          <a:xfrm>
            <a:off x="1140400" y="2170533"/>
            <a:ext cx="4688900" cy="3680000"/>
          </a:xfrm>
        </p:spPr>
        <p:txBody>
          <a:bodyPr/>
          <a:lstStyle/>
          <a:p>
            <a:r>
              <a:rPr lang="en-US" sz="2000" dirty="0">
                <a:solidFill>
                  <a:schemeClr val="tx1"/>
                </a:solidFill>
              </a:rPr>
              <a:t>Lai </a:t>
            </a:r>
            <a:r>
              <a:rPr lang="en-US" sz="2000" dirty="0" err="1">
                <a:solidFill>
                  <a:schemeClr val="tx1"/>
                </a:solidFill>
              </a:rPr>
              <a:t>varētu</a:t>
            </a:r>
            <a:r>
              <a:rPr lang="en-US" sz="2000" dirty="0">
                <a:solidFill>
                  <a:schemeClr val="tx1"/>
                </a:solidFill>
              </a:rPr>
              <a:t> </a:t>
            </a:r>
            <a:r>
              <a:rPr lang="en-US" sz="2000" dirty="0" err="1">
                <a:solidFill>
                  <a:schemeClr val="tx1"/>
                </a:solidFill>
              </a:rPr>
              <a:t>saglabāt</a:t>
            </a:r>
            <a:r>
              <a:rPr lang="en-US" sz="2000" dirty="0">
                <a:solidFill>
                  <a:schemeClr val="tx1"/>
                </a:solidFill>
              </a:rPr>
              <a:t> </a:t>
            </a:r>
            <a:r>
              <a:rPr lang="en-US" sz="2000" dirty="0" err="1">
                <a:solidFill>
                  <a:schemeClr val="tx1"/>
                </a:solidFill>
              </a:rPr>
              <a:t>ierakstus</a:t>
            </a:r>
            <a:r>
              <a:rPr lang="en-US" sz="2000" dirty="0">
                <a:solidFill>
                  <a:schemeClr val="tx1"/>
                </a:solidFill>
              </a:rPr>
              <a:t>, </a:t>
            </a:r>
            <a:r>
              <a:rPr lang="en-US" sz="2000" dirty="0" err="1">
                <a:solidFill>
                  <a:schemeClr val="tx1"/>
                </a:solidFill>
              </a:rPr>
              <a:t>tiek</a:t>
            </a:r>
            <a:r>
              <a:rPr lang="en-US" sz="2000" dirty="0">
                <a:solidFill>
                  <a:schemeClr val="tx1"/>
                </a:solidFill>
              </a:rPr>
              <a:t> </a:t>
            </a:r>
            <a:r>
              <a:rPr lang="en-US" sz="2000" dirty="0" err="1">
                <a:solidFill>
                  <a:schemeClr val="tx1"/>
                </a:solidFill>
              </a:rPr>
              <a:t>izveidotas</a:t>
            </a:r>
            <a:r>
              <a:rPr lang="en-US" sz="2000" dirty="0">
                <a:solidFill>
                  <a:schemeClr val="tx1"/>
                </a:solidFill>
              </a:rPr>
              <a:t> </a:t>
            </a:r>
            <a:r>
              <a:rPr lang="en-US" sz="2000" dirty="0" err="1">
                <a:solidFill>
                  <a:schemeClr val="tx1"/>
                </a:solidFill>
              </a:rPr>
              <a:t>nepieciešamās</a:t>
            </a:r>
            <a:r>
              <a:rPr lang="en-US" sz="2000" dirty="0">
                <a:solidFill>
                  <a:schemeClr val="tx1"/>
                </a:solidFill>
              </a:rPr>
              <a:t> </a:t>
            </a:r>
            <a:r>
              <a:rPr lang="en-US" sz="2000" dirty="0" err="1">
                <a:solidFill>
                  <a:schemeClr val="tx1"/>
                </a:solidFill>
              </a:rPr>
              <a:t>tabulas</a:t>
            </a:r>
            <a:r>
              <a:rPr lang="en-US" sz="2000" dirty="0">
                <a:solidFill>
                  <a:schemeClr val="tx1"/>
                </a:solidFill>
              </a:rPr>
              <a:t> </a:t>
            </a:r>
            <a:r>
              <a:rPr lang="en-US" sz="2000" dirty="0" err="1">
                <a:solidFill>
                  <a:schemeClr val="tx1"/>
                </a:solidFill>
              </a:rPr>
              <a:t>datubāzē</a:t>
            </a:r>
            <a:r>
              <a:rPr lang="en-US" sz="2000" dirty="0">
                <a:solidFill>
                  <a:schemeClr val="tx1"/>
                </a:solidFill>
              </a:rPr>
              <a:t>. </a:t>
            </a:r>
            <a:r>
              <a:rPr lang="en-US" sz="2000" dirty="0" err="1">
                <a:solidFill>
                  <a:schemeClr val="tx1"/>
                </a:solidFill>
              </a:rPr>
              <a:t>Kopsummā</a:t>
            </a:r>
            <a:r>
              <a:rPr lang="en-US" sz="2000" dirty="0">
                <a:solidFill>
                  <a:schemeClr val="tx1"/>
                </a:solidFill>
              </a:rPr>
              <a:t> </a:t>
            </a:r>
            <a:r>
              <a:rPr lang="en-US" sz="2000" dirty="0" err="1">
                <a:solidFill>
                  <a:schemeClr val="tx1"/>
                </a:solidFill>
              </a:rPr>
              <a:t>ir</a:t>
            </a:r>
            <a:r>
              <a:rPr lang="en-US" sz="2000" dirty="0">
                <a:solidFill>
                  <a:schemeClr val="tx1"/>
                </a:solidFill>
              </a:rPr>
              <a:t> 7 </a:t>
            </a:r>
            <a:r>
              <a:rPr lang="en-US" sz="2000" dirty="0" err="1">
                <a:solidFill>
                  <a:schemeClr val="tx1"/>
                </a:solidFill>
              </a:rPr>
              <a:t>tabulas</a:t>
            </a:r>
            <a:r>
              <a:rPr lang="en-US" sz="2000" dirty="0">
                <a:solidFill>
                  <a:schemeClr val="tx1"/>
                </a:solidFill>
              </a:rPr>
              <a:t>, </a:t>
            </a:r>
            <a:r>
              <a:rPr lang="en-US" sz="2000" dirty="0" err="1">
                <a:solidFill>
                  <a:schemeClr val="tx1"/>
                </a:solidFill>
              </a:rPr>
              <a:t>kur</a:t>
            </a:r>
            <a:r>
              <a:rPr lang="en-US" sz="2000" dirty="0">
                <a:solidFill>
                  <a:schemeClr val="tx1"/>
                </a:solidFill>
              </a:rPr>
              <a:t> </a:t>
            </a:r>
            <a:r>
              <a:rPr lang="en-US" sz="2000" dirty="0" err="1">
                <a:solidFill>
                  <a:schemeClr val="tx1"/>
                </a:solidFill>
              </a:rPr>
              <a:t>katrai</a:t>
            </a:r>
            <a:r>
              <a:rPr lang="en-US" sz="2000" dirty="0">
                <a:solidFill>
                  <a:schemeClr val="tx1"/>
                </a:solidFill>
              </a:rPr>
              <a:t> </a:t>
            </a:r>
            <a:r>
              <a:rPr lang="en-US" sz="2000" dirty="0" err="1">
                <a:solidFill>
                  <a:schemeClr val="tx1"/>
                </a:solidFill>
              </a:rPr>
              <a:t>ir</a:t>
            </a:r>
            <a:r>
              <a:rPr lang="en-US" sz="2000" dirty="0">
                <a:solidFill>
                  <a:schemeClr val="tx1"/>
                </a:solidFill>
              </a:rPr>
              <a:t> </a:t>
            </a:r>
            <a:r>
              <a:rPr lang="en-US" sz="2000" dirty="0" err="1">
                <a:solidFill>
                  <a:schemeClr val="tx1"/>
                </a:solidFill>
              </a:rPr>
              <a:t>sava</a:t>
            </a:r>
            <a:r>
              <a:rPr lang="en-US" sz="2000" dirty="0">
                <a:solidFill>
                  <a:schemeClr val="tx1"/>
                </a:solidFill>
              </a:rPr>
              <a:t> </a:t>
            </a:r>
            <a:r>
              <a:rPr lang="en-US" sz="2000" dirty="0" err="1">
                <a:solidFill>
                  <a:schemeClr val="tx1"/>
                </a:solidFill>
              </a:rPr>
              <a:t>struktūra</a:t>
            </a:r>
            <a:r>
              <a:rPr lang="en-US" sz="2000" dirty="0">
                <a:solidFill>
                  <a:schemeClr val="tx1"/>
                </a:solidFill>
              </a:rPr>
              <a:t>.</a:t>
            </a:r>
          </a:p>
        </p:txBody>
      </p:sp>
      <p:sp>
        <p:nvSpPr>
          <p:cNvPr id="4" name="Slide Number Placeholder 3"/>
          <p:cNvSpPr>
            <a:spLocks noGrp="1"/>
          </p:cNvSpPr>
          <p:nvPr>
            <p:ph type="sldNum" idx="12"/>
          </p:nvPr>
        </p:nvSpPr>
        <p:spPr/>
        <p:txBody>
          <a:bodyPr/>
          <a:lstStyle/>
          <a:p>
            <a:fld id="{17EDFEF9-7B3D-4E8C-A832-2E8141625A84}" type="slidenum">
              <a:rPr lang="en-US" smtClean="0"/>
              <a:t>8</a:t>
            </a:fld>
            <a:endParaRPr lang="en-US"/>
          </a:p>
        </p:txBody>
      </p:sp>
      <p:pic>
        <p:nvPicPr>
          <p:cNvPr id="5" name="Picture 4"/>
          <p:cNvPicPr/>
          <p:nvPr/>
        </p:nvPicPr>
        <p:blipFill>
          <a:blip r:embed="rId2"/>
          <a:stretch>
            <a:fillRect/>
          </a:stretch>
        </p:blipFill>
        <p:spPr>
          <a:xfrm>
            <a:off x="5950929" y="1358900"/>
            <a:ext cx="6088116" cy="4974235"/>
          </a:xfrm>
          <a:prstGeom prst="rect">
            <a:avLst/>
          </a:prstGeom>
          <a:ln>
            <a:solidFill>
              <a:schemeClr val="tx1"/>
            </a:solidFill>
          </a:ln>
        </p:spPr>
      </p:pic>
    </p:spTree>
    <p:extLst>
      <p:ext uri="{BB962C8B-B14F-4D97-AF65-F5344CB8AC3E}">
        <p14:creationId xmlns:p14="http://schemas.microsoft.com/office/powerpoint/2010/main" val="10073154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Mājaslapa 1/2</a:t>
            </a:r>
            <a:endParaRPr lang="en-US" dirty="0"/>
          </a:p>
        </p:txBody>
      </p:sp>
      <p:sp>
        <p:nvSpPr>
          <p:cNvPr id="3" name="Text Placeholder 2"/>
          <p:cNvSpPr>
            <a:spLocks noGrp="1"/>
          </p:cNvSpPr>
          <p:nvPr>
            <p:ph type="body" idx="1"/>
          </p:nvPr>
        </p:nvSpPr>
        <p:spPr/>
        <p:txBody>
          <a:bodyPr/>
          <a:lstStyle/>
          <a:p>
            <a:pPr marL="101598" indent="0">
              <a:buNone/>
            </a:pPr>
            <a:r>
              <a:rPr lang="lv-LV" dirty="0" smtClean="0"/>
              <a:t>	</a:t>
            </a:r>
            <a:r>
              <a:rPr lang="lv-LV" sz="2000" dirty="0" smtClean="0">
                <a:solidFill>
                  <a:schemeClr val="tx1"/>
                </a:solidFill>
              </a:rPr>
              <a:t>Mājaslapa tiek veidota priekš </a:t>
            </a:r>
            <a:r>
              <a:rPr lang="en-US" sz="2000" dirty="0" smtClean="0">
                <a:solidFill>
                  <a:schemeClr val="tx1"/>
                </a:solidFill>
              </a:rPr>
              <a:t>“</a:t>
            </a:r>
            <a:r>
              <a:rPr lang="lv-LV" sz="2000" dirty="0" smtClean="0">
                <a:solidFill>
                  <a:schemeClr val="tx1"/>
                </a:solidFill>
              </a:rPr>
              <a:t>Mītavas Elektra</a:t>
            </a:r>
            <a:r>
              <a:rPr lang="en-US" sz="2000" dirty="0" smtClean="0">
                <a:solidFill>
                  <a:schemeClr val="tx1"/>
                </a:solidFill>
              </a:rPr>
              <a:t>”</a:t>
            </a:r>
            <a:r>
              <a:rPr lang="lv-LV" sz="2000" dirty="0" smtClean="0">
                <a:solidFill>
                  <a:schemeClr val="tx1"/>
                </a:solidFill>
              </a:rPr>
              <a:t> uzņēmuma. Mājaslapai ir četri pārlūki, kuriem ir savādāki ierakstu datu tabulas, bet tādas pašas darbības kā citiem pārlūkiem. </a:t>
            </a:r>
          </a:p>
          <a:p>
            <a:pPr marL="101598" indent="0">
              <a:buNone/>
            </a:pPr>
            <a:r>
              <a:rPr lang="lv-LV" sz="2000" b="1" dirty="0" smtClean="0">
                <a:solidFill>
                  <a:schemeClr val="tx1"/>
                </a:solidFill>
              </a:rPr>
              <a:t>Mājaslapas pārlūki</a:t>
            </a:r>
            <a:r>
              <a:rPr lang="lv-LV" sz="2000" dirty="0" smtClean="0">
                <a:solidFill>
                  <a:schemeClr val="tx1"/>
                </a:solidFill>
              </a:rPr>
              <a:t>:</a:t>
            </a:r>
          </a:p>
          <a:p>
            <a:r>
              <a:rPr lang="lv-LV" sz="2000" dirty="0" smtClean="0">
                <a:solidFill>
                  <a:schemeClr val="tx1"/>
                </a:solidFill>
              </a:rPr>
              <a:t>Materiāla;</a:t>
            </a:r>
          </a:p>
          <a:p>
            <a:r>
              <a:rPr lang="lv-LV" sz="2000" dirty="0" smtClean="0">
                <a:solidFill>
                  <a:schemeClr val="tx1"/>
                </a:solidFill>
              </a:rPr>
              <a:t>Objekta;</a:t>
            </a:r>
          </a:p>
          <a:p>
            <a:r>
              <a:rPr lang="lv-LV" sz="2000" dirty="0" smtClean="0">
                <a:solidFill>
                  <a:schemeClr val="tx1"/>
                </a:solidFill>
              </a:rPr>
              <a:t>Līguma;</a:t>
            </a:r>
          </a:p>
          <a:p>
            <a:r>
              <a:rPr lang="lv-LV" sz="2000" dirty="0" smtClean="0">
                <a:solidFill>
                  <a:schemeClr val="tx1"/>
                </a:solidFill>
              </a:rPr>
              <a:t>Preces;</a:t>
            </a:r>
          </a:p>
          <a:p>
            <a:endParaRPr lang="en-US" dirty="0"/>
          </a:p>
        </p:txBody>
      </p:sp>
      <p:sp>
        <p:nvSpPr>
          <p:cNvPr id="6" name="Slide Number Placeholder 5"/>
          <p:cNvSpPr>
            <a:spLocks noGrp="1"/>
          </p:cNvSpPr>
          <p:nvPr>
            <p:ph type="sldNum" idx="12"/>
          </p:nvPr>
        </p:nvSpPr>
        <p:spPr/>
        <p:txBody>
          <a:bodyPr/>
          <a:lstStyle/>
          <a:p>
            <a:fld id="{17EDFEF9-7B3D-4E8C-A832-2E8141625A84}" type="slidenum">
              <a:rPr lang="en-US" smtClean="0"/>
              <a:t>9</a:t>
            </a:fld>
            <a:endParaRPr lang="en-US"/>
          </a:p>
        </p:txBody>
      </p:sp>
    </p:spTree>
    <p:extLst>
      <p:ext uri="{BB962C8B-B14F-4D97-AF65-F5344CB8AC3E}">
        <p14:creationId xmlns:p14="http://schemas.microsoft.com/office/powerpoint/2010/main" val="3862377950"/>
      </p:ext>
    </p:extLst>
  </p:cSld>
  <p:clrMapOvr>
    <a:masterClrMapping/>
  </p:clrMapOvr>
  <p:timing>
    <p:tnLst>
      <p:par>
        <p:cTn id="1" dur="indefinite" restart="never" nodeType="tmRoot"/>
      </p:par>
    </p:tnLst>
  </p:timing>
</p:sld>
</file>

<file path=ppt/theme/theme1.xml><?xml version="1.0" encoding="utf-8"?>
<a:theme xmlns:a="http://schemas.openxmlformats.org/drawingml/2006/main" name="Donalbain template">
  <a:themeElements>
    <a:clrScheme name="Custom 347">
      <a:dk1>
        <a:srgbClr val="181F22"/>
      </a:dk1>
      <a:lt1>
        <a:srgbClr val="FFFFFF"/>
      </a:lt1>
      <a:dk2>
        <a:srgbClr val="677579"/>
      </a:dk2>
      <a:lt2>
        <a:srgbClr val="EBF1EE"/>
      </a:lt2>
      <a:accent1>
        <a:srgbClr val="006E85"/>
      </a:accent1>
      <a:accent2>
        <a:srgbClr val="00989A"/>
      </a:accent2>
      <a:accent3>
        <a:srgbClr val="00CCA0"/>
      </a:accent3>
      <a:accent4>
        <a:srgbClr val="3EF386"/>
      </a:accent4>
      <a:accent5>
        <a:srgbClr val="96DA4C"/>
      </a:accent5>
      <a:accent6>
        <a:srgbClr val="E2E02C"/>
      </a:accent6>
      <a:hlink>
        <a:srgbClr val="006E85"/>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393</TotalTime>
  <Words>723</Words>
  <Application>Microsoft Office PowerPoint</Application>
  <PresentationFormat>Widescreen</PresentationFormat>
  <Paragraphs>97</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Titillium Web</vt:lpstr>
      <vt:lpstr>Titillium Web Light</vt:lpstr>
      <vt:lpstr>Donalbain template</vt:lpstr>
      <vt:lpstr>“Noliktava” mājaslapas izstrāde</vt:lpstr>
      <vt:lpstr>Projekta uzdevumi</vt:lpstr>
      <vt:lpstr>Izmantotās tehnoloģijas</vt:lpstr>
      <vt:lpstr>Projektēšana</vt:lpstr>
      <vt:lpstr>Specifika</vt:lpstr>
      <vt:lpstr>Mērķi</vt:lpstr>
      <vt:lpstr>Mājaslapas blokshēma</vt:lpstr>
      <vt:lpstr>ER diagramma</vt:lpstr>
      <vt:lpstr>Mājaslapa 1/2</vt:lpstr>
      <vt:lpstr>Mājaslapa 2/2</vt:lpstr>
      <vt:lpstr>Navigācijas joslas izveidošana</vt:lpstr>
      <vt:lpstr>Pārlūka izveidošana</vt:lpstr>
      <vt:lpstr>Meklēšanas joslas pievienošana</vt:lpstr>
      <vt:lpstr>Jaunu ierakstu izveidošana</vt:lpstr>
      <vt:lpstr>Ierakstu darbību pogas</vt:lpstr>
      <vt:lpstr>Ierakstu apskatīšana</vt:lpstr>
      <vt:lpstr>Ierakstu rediģēšana</vt:lpstr>
      <vt:lpstr>Ierakstu izdzēšana</vt:lpstr>
      <vt:lpstr>Ierakstu lapošana</vt:lpstr>
      <vt:lpstr>Mājaslapas testa piemēri</vt:lpstr>
      <vt:lpstr>Secinājumi</vt:lpstr>
      <vt:lpstr>PALDIES PAR UZMANĪBU!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Guntars Račis</dc:creator>
  <cp:lastModifiedBy>Guntars Račis</cp:lastModifiedBy>
  <cp:revision>142</cp:revision>
  <dcterms:created xsi:type="dcterms:W3CDTF">2021-06-09T06:24:24Z</dcterms:created>
  <dcterms:modified xsi:type="dcterms:W3CDTF">2021-06-13T20:00:59Z</dcterms:modified>
</cp:coreProperties>
</file>