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6" r:id="rId7"/>
    <p:sldId id="271" r:id="rId8"/>
    <p:sldId id="272" r:id="rId9"/>
    <p:sldId id="273" r:id="rId10"/>
    <p:sldId id="274" r:id="rId11"/>
    <p:sldId id="275" r:id="rId12"/>
    <p:sldId id="267" r:id="rId13"/>
    <p:sldId id="268" r:id="rId14"/>
    <p:sldId id="261" r:id="rId15"/>
    <p:sldId id="262" r:id="rId16"/>
    <p:sldId id="263" r:id="rId17"/>
    <p:sldId id="264" r:id="rId18"/>
    <p:sldId id="265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919C7-251B-4DD9-A0D0-1A29AD8AC3AC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9447B-5C29-4A08-8D47-639B9D170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7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8703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2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8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32703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4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5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2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440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472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684B297-FBDA-4B0F-B07B-A8EC0BC6FF2A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C8CD667-0437-4B51-B969-B58641AE21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135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“LOONAVERSE” </a:t>
            </a:r>
            <a:r>
              <a:rPr lang="en-US" sz="6000" dirty="0" err="1"/>
              <a:t>mājaslapas</a:t>
            </a:r>
            <a:r>
              <a:rPr lang="en-US" sz="6000" dirty="0"/>
              <a:t> </a:t>
            </a:r>
            <a:r>
              <a:rPr lang="en-US" sz="6000" dirty="0" err="1"/>
              <a:t>izstrāde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lv-LV" sz="2400" dirty="0"/>
              <a:t>Kvalifikācijas Ieguvei</a:t>
            </a:r>
          </a:p>
          <a:p>
            <a:pPr lvl="0"/>
            <a:r>
              <a:rPr lang="lv-LV" sz="2400" dirty="0"/>
              <a:t>Programmēšanas Tehniķis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91633" y="5112115"/>
            <a:ext cx="3408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>
                <a:solidFill>
                  <a:schemeClr val="tx2"/>
                </a:solidFill>
              </a:rPr>
              <a:t>Amanda Dementjeva, 410. grupa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18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684" y="864524"/>
            <a:ext cx="10406954" cy="5252260"/>
          </a:xfrm>
        </p:spPr>
      </p:pic>
    </p:spTree>
    <p:extLst>
      <p:ext uri="{BB962C8B-B14F-4D97-AF65-F5344CB8AC3E}">
        <p14:creationId xmlns:p14="http://schemas.microsoft.com/office/powerpoint/2010/main" val="74780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54" y="781397"/>
            <a:ext cx="10654014" cy="5376948"/>
          </a:xfrm>
        </p:spPr>
      </p:pic>
    </p:spTree>
    <p:extLst>
      <p:ext uri="{BB962C8B-B14F-4D97-AF65-F5344CB8AC3E}">
        <p14:creationId xmlns:p14="http://schemas.microsoft.com/office/powerpoint/2010/main" val="1096005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78" y="804108"/>
            <a:ext cx="10803521" cy="536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7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MAKETA PIELIETOJUMS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Maketi tika izveidoti mājaslapas </a:t>
            </a:r>
            <a:r>
              <a:rPr lang="lv-LV" dirty="0" smtClean="0">
                <a:solidFill>
                  <a:srgbClr val="FF0000"/>
                </a:solidFill>
              </a:rPr>
              <a:t>izvietojuma</a:t>
            </a:r>
            <a:r>
              <a:rPr lang="lv-LV" dirty="0" smtClean="0"/>
              <a:t> un </a:t>
            </a:r>
            <a:r>
              <a:rPr lang="lv-LV" dirty="0" smtClean="0">
                <a:solidFill>
                  <a:srgbClr val="FF0000"/>
                </a:solidFill>
              </a:rPr>
              <a:t>dizaina</a:t>
            </a:r>
            <a:r>
              <a:rPr lang="lv-LV" dirty="0" smtClean="0"/>
              <a:t> projektēšanai.</a:t>
            </a:r>
          </a:p>
          <a:p>
            <a:pPr marL="0" indent="0">
              <a:buNone/>
            </a:pPr>
            <a:r>
              <a:rPr lang="lv-LV" dirty="0" smtClean="0"/>
              <a:t>Makets pēc izvietojuma ir </a:t>
            </a:r>
            <a:r>
              <a:rPr lang="lv-LV" dirty="0" smtClean="0">
                <a:solidFill>
                  <a:srgbClr val="FF0000"/>
                </a:solidFill>
              </a:rPr>
              <a:t>identisks</a:t>
            </a:r>
            <a:r>
              <a:rPr lang="lv-LV" dirty="0" smtClean="0"/>
              <a:t> ar gala produktu, </a:t>
            </a:r>
            <a:r>
              <a:rPr lang="lv-LV" dirty="0" smtClean="0">
                <a:solidFill>
                  <a:srgbClr val="FF0000"/>
                </a:solidFill>
              </a:rPr>
              <a:t>izņemot</a:t>
            </a:r>
            <a:r>
              <a:rPr lang="lv-LV" dirty="0" smtClean="0"/>
              <a:t>:</a:t>
            </a:r>
          </a:p>
          <a:p>
            <a:r>
              <a:rPr lang="lv-LV" dirty="0" smtClean="0"/>
              <a:t>Pēdējā sadaļa </a:t>
            </a:r>
            <a:r>
              <a:rPr lang="en-US" dirty="0" smtClean="0"/>
              <a:t>“Official Sources”, </a:t>
            </a:r>
            <a:r>
              <a:rPr lang="en-US" dirty="0" err="1" smtClean="0"/>
              <a:t>att</a:t>
            </a:r>
            <a:r>
              <a:rPr lang="lv-LV" dirty="0" smtClean="0"/>
              <a:t>ēlam tika pievienota novirzīšanas funkcija</a:t>
            </a:r>
          </a:p>
          <a:p>
            <a:pPr marL="0" indent="0">
              <a:buNone/>
            </a:pPr>
            <a:r>
              <a:rPr lang="lv-LV" dirty="0" smtClean="0"/>
              <a:t>Izmantojot maketu tika pievienota:</a:t>
            </a:r>
          </a:p>
          <a:p>
            <a:r>
              <a:rPr lang="lv-LV" dirty="0" smtClean="0"/>
              <a:t>Sadaļu kārtība</a:t>
            </a:r>
          </a:p>
          <a:p>
            <a:r>
              <a:rPr lang="lv-LV" i="1" dirty="0" smtClean="0"/>
              <a:t>CSS </a:t>
            </a:r>
            <a:r>
              <a:rPr lang="lv-LV" dirty="0" smtClean="0"/>
              <a:t>dizaina daļa</a:t>
            </a:r>
          </a:p>
          <a:p>
            <a:r>
              <a:rPr lang="lv-LV" i="1" dirty="0" smtClean="0"/>
              <a:t>HTML</a:t>
            </a:r>
            <a:r>
              <a:rPr lang="lv-LV" dirty="0" smtClean="0"/>
              <a:t> daļa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49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TESTĒŠANA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Mājaslapas testēšana notika caur manu personālo datoru, </a:t>
            </a:r>
            <a:r>
              <a:rPr lang="en-US" dirty="0" smtClean="0"/>
              <a:t>k</a:t>
            </a:r>
            <a:r>
              <a:rPr lang="lv-LV" dirty="0" smtClean="0"/>
              <a:t>ā arī klientam nosūtot </a:t>
            </a:r>
            <a:r>
              <a:rPr lang="en-US" dirty="0" smtClean="0"/>
              <a:t>“</a:t>
            </a:r>
            <a:r>
              <a:rPr lang="en-US" i="1" dirty="0" err="1" smtClean="0"/>
              <a:t>hostinger</a:t>
            </a:r>
            <a:r>
              <a:rPr lang="en-US" dirty="0" smtClean="0"/>
              <a:t>” </a:t>
            </a:r>
            <a:r>
              <a:rPr lang="en-US" dirty="0" err="1" smtClean="0"/>
              <a:t>saiti</a:t>
            </a:r>
            <a:r>
              <a:rPr lang="en-US" dirty="0" smtClean="0"/>
              <a:t> 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Testēšanas mērķi:</a:t>
            </a:r>
          </a:p>
          <a:p>
            <a:r>
              <a:rPr lang="lv-LV" dirty="0" smtClean="0"/>
              <a:t>Kļūdu atrašana</a:t>
            </a:r>
          </a:p>
          <a:p>
            <a:r>
              <a:rPr lang="lv-LV" dirty="0" smtClean="0"/>
              <a:t>Dizaina atbilstība</a:t>
            </a:r>
          </a:p>
          <a:p>
            <a:r>
              <a:rPr lang="lv-LV" dirty="0" smtClean="0"/>
              <a:t>Funkcionalitātes pārbaude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64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TESTĒŠANAS REZULTĀTI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Testēšana bija veiksmīga, un tika panāktas visas vajadzīgās prasības</a:t>
            </a:r>
          </a:p>
          <a:p>
            <a:r>
              <a:rPr lang="lv-LV" dirty="0" smtClean="0"/>
              <a:t>Kļūdu atrašana: kļūdas no klienta prasībām </a:t>
            </a:r>
            <a:r>
              <a:rPr lang="lv-LV" dirty="0" smtClean="0">
                <a:solidFill>
                  <a:srgbClr val="FF0000"/>
                </a:solidFill>
              </a:rPr>
              <a:t>netika</a:t>
            </a:r>
            <a:r>
              <a:rPr lang="lv-LV" dirty="0" smtClean="0"/>
              <a:t> atrastas</a:t>
            </a:r>
          </a:p>
          <a:p>
            <a:r>
              <a:rPr lang="lv-LV" dirty="0" smtClean="0"/>
              <a:t>Dizaina atbilstība: Dizains ir pieļaujami spilgts un uzkrītošs, tas </a:t>
            </a:r>
            <a:r>
              <a:rPr lang="lv-LV" dirty="0" smtClean="0">
                <a:solidFill>
                  <a:srgbClr val="FF0000"/>
                </a:solidFill>
              </a:rPr>
              <a:t>netraucē</a:t>
            </a:r>
            <a:r>
              <a:rPr lang="lv-LV" dirty="0" smtClean="0"/>
              <a:t> salasīt tekstu</a:t>
            </a:r>
          </a:p>
          <a:p>
            <a:r>
              <a:rPr lang="lv-LV" dirty="0" smtClean="0"/>
              <a:t>Funkcionalitātes pārbaude: Visas mājaslapas funkcionālās prasības strādā </a:t>
            </a:r>
            <a:r>
              <a:rPr lang="lv-LV" dirty="0" smtClean="0">
                <a:solidFill>
                  <a:srgbClr val="FF0000"/>
                </a:solidFill>
              </a:rPr>
              <a:t>pareizi</a:t>
            </a:r>
          </a:p>
          <a:p>
            <a:endParaRPr lang="lv-LV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312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KLIENTU PRASĪBAS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Izstrādes laikā, klients vēlējās </a:t>
            </a:r>
            <a:r>
              <a:rPr lang="lv-LV" dirty="0" smtClean="0">
                <a:solidFill>
                  <a:srgbClr val="FF0000"/>
                </a:solidFill>
              </a:rPr>
              <a:t>izmainīt</a:t>
            </a:r>
            <a:r>
              <a:rPr lang="lv-LV" dirty="0" smtClean="0"/>
              <a:t> :</a:t>
            </a:r>
            <a:endParaRPr lang="en-US" dirty="0" smtClean="0"/>
          </a:p>
          <a:p>
            <a:r>
              <a:rPr lang="en-US" dirty="0" smtClean="0"/>
              <a:t>“Welcome” </a:t>
            </a:r>
            <a:r>
              <a:rPr lang="lv-LV" dirty="0" smtClean="0"/>
              <a:t>sadaļas video garumu</a:t>
            </a:r>
          </a:p>
          <a:p>
            <a:r>
              <a:rPr lang="lv-LV" i="1" dirty="0" smtClean="0"/>
              <a:t>CSS</a:t>
            </a:r>
            <a:r>
              <a:rPr lang="lv-LV" dirty="0" smtClean="0"/>
              <a:t> elementu krāsas</a:t>
            </a:r>
          </a:p>
          <a:p>
            <a:r>
              <a:rPr lang="lv-LV" dirty="0" smtClean="0"/>
              <a:t>Mājaslapas sadaļu daudzumu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16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MĀJASLAPA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338" y="1537855"/>
            <a:ext cx="8545723" cy="4312920"/>
          </a:xfrm>
        </p:spPr>
      </p:pic>
    </p:spTree>
    <p:extLst>
      <p:ext uri="{BB962C8B-B14F-4D97-AF65-F5344CB8AC3E}">
        <p14:creationId xmlns:p14="http://schemas.microsoft.com/office/powerpoint/2010/main" val="13554137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SECINĀJUMI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 Izstrādājot mājaslapu radās labāks </a:t>
            </a:r>
            <a:r>
              <a:rPr lang="lv-LV" dirty="0">
                <a:solidFill>
                  <a:srgbClr val="FF0000"/>
                </a:solidFill>
              </a:rPr>
              <a:t>iespaids</a:t>
            </a:r>
            <a:r>
              <a:rPr lang="lv-LV" dirty="0"/>
              <a:t> un </a:t>
            </a:r>
            <a:r>
              <a:rPr lang="lv-LV" dirty="0">
                <a:solidFill>
                  <a:srgbClr val="FF0000"/>
                </a:solidFill>
              </a:rPr>
              <a:t>interese</a:t>
            </a:r>
            <a:r>
              <a:rPr lang="lv-LV" dirty="0"/>
              <a:t> par mājaslapu dizaina </a:t>
            </a:r>
            <a:r>
              <a:rPr lang="lv-LV" dirty="0" smtClean="0"/>
              <a:t>veidošanu</a:t>
            </a:r>
          </a:p>
          <a:p>
            <a:r>
              <a:rPr lang="lv-LV" dirty="0" smtClean="0"/>
              <a:t>Pieredzēju detalizētāku </a:t>
            </a:r>
            <a:r>
              <a:rPr lang="lv-LV" dirty="0" smtClean="0">
                <a:solidFill>
                  <a:srgbClr val="FF0000"/>
                </a:solidFill>
              </a:rPr>
              <a:t>kļūdu labošanu</a:t>
            </a:r>
          </a:p>
          <a:p>
            <a:r>
              <a:rPr lang="lv-LV" dirty="0" smtClean="0"/>
              <a:t>Ir jomas, kurās </a:t>
            </a:r>
            <a:r>
              <a:rPr lang="lv-LV" dirty="0" smtClean="0">
                <a:solidFill>
                  <a:srgbClr val="FF0000"/>
                </a:solidFill>
              </a:rPr>
              <a:t>jāturpina attīstīties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2463" y="3631363"/>
            <a:ext cx="2350337" cy="2350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755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2" y="2938549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lv-LV" sz="6000" dirty="0" smtClean="0"/>
              <a:t>PALDIES PAR UZMANĪBU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88815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PROJEKTA UZDEVUMI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Klienta Prasības</a:t>
            </a:r>
          </a:p>
          <a:p>
            <a:r>
              <a:rPr lang="lv-LV" dirty="0" smtClean="0"/>
              <a:t> </a:t>
            </a:r>
            <a:r>
              <a:rPr lang="lv-LV" dirty="0" smtClean="0">
                <a:solidFill>
                  <a:srgbClr val="FF0000"/>
                </a:solidFill>
              </a:rPr>
              <a:t>Izveidot </a:t>
            </a:r>
            <a:r>
              <a:rPr lang="lv-LV" dirty="0">
                <a:solidFill>
                  <a:srgbClr val="FF0000"/>
                </a:solidFill>
              </a:rPr>
              <a:t>informatīvu </a:t>
            </a:r>
            <a:r>
              <a:rPr lang="lv-LV" dirty="0" smtClean="0">
                <a:solidFill>
                  <a:srgbClr val="FF0000"/>
                </a:solidFill>
              </a:rPr>
              <a:t>mājaslapu</a:t>
            </a:r>
            <a:r>
              <a:rPr lang="lv-LV" dirty="0" smtClean="0"/>
              <a:t> </a:t>
            </a:r>
            <a:r>
              <a:rPr lang="lv-LV" dirty="0"/>
              <a:t>jauniem </a:t>
            </a:r>
            <a:r>
              <a:rPr lang="lv-LV" dirty="0" smtClean="0"/>
              <a:t>grupas </a:t>
            </a:r>
            <a:r>
              <a:rPr lang="lv-LV" dirty="0"/>
              <a:t>“Loona” </a:t>
            </a:r>
            <a:r>
              <a:rPr lang="lv-LV" dirty="0" smtClean="0"/>
              <a:t>atbalstītājiem</a:t>
            </a:r>
          </a:p>
          <a:p>
            <a:pPr lvl="0"/>
            <a:r>
              <a:rPr lang="lv-LV" dirty="0" smtClean="0"/>
              <a:t> Mājaslapas dizains ir prioritāte</a:t>
            </a:r>
            <a:endParaRPr lang="en-US" dirty="0"/>
          </a:p>
          <a:p>
            <a:pPr lvl="0"/>
            <a:r>
              <a:rPr lang="lv-LV" dirty="0" smtClean="0"/>
              <a:t> Izstrāde Angļu </a:t>
            </a:r>
            <a:r>
              <a:rPr lang="lv-LV" dirty="0"/>
              <a:t>valodā</a:t>
            </a:r>
            <a:endParaRPr lang="en-US" dirty="0"/>
          </a:p>
          <a:p>
            <a:pPr lvl="0"/>
            <a:r>
              <a:rPr lang="lv-LV" dirty="0" smtClean="0"/>
              <a:t> Reklamēt </a:t>
            </a:r>
            <a:r>
              <a:rPr lang="lv-LV" dirty="0"/>
              <a:t>oficiālos grupas sociālos tīklus</a:t>
            </a:r>
            <a:endParaRPr lang="en-US" dirty="0"/>
          </a:p>
          <a:p>
            <a:pPr lvl="0"/>
            <a:r>
              <a:rPr lang="lv-LV" dirty="0" smtClean="0"/>
              <a:t> Sniegt </a:t>
            </a:r>
            <a:r>
              <a:rPr lang="lv-LV" dirty="0"/>
              <a:t>pietiekoši, bet ne pārāk daudz informācijas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48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SPECIFIKA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Projekta īpatnības: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 smtClean="0"/>
              <a:t>Mājaslapa ir kā hobija, atbalstītāju projekts, un visi izmantotie attēli un video tika modificēti, bet pieder kompānijai 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lv-LV" i="1" dirty="0" smtClean="0">
                <a:solidFill>
                  <a:srgbClr val="FF0000"/>
                </a:solidFill>
              </a:rPr>
              <a:t>Blockberry Creative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r>
              <a:rPr lang="lv-LV" dirty="0" smtClean="0">
                <a:solidFill>
                  <a:srgbClr val="FF0000"/>
                </a:solidFill>
              </a:rPr>
              <a:t>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 smtClean="0"/>
              <a:t>Mājaslapa ir </a:t>
            </a:r>
            <a:r>
              <a:rPr lang="lv-LV" dirty="0" smtClean="0">
                <a:solidFill>
                  <a:srgbClr val="FF0000"/>
                </a:solidFill>
              </a:rPr>
              <a:t>dizaina</a:t>
            </a:r>
            <a:r>
              <a:rPr lang="lv-LV" dirty="0" smtClean="0"/>
              <a:t> vērsta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 smtClean="0"/>
              <a:t>Mājaslapa vēlprojām ir izstrādes fāzē, jo plānots to papildināt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6114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Mērķi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Pirms projekta izstrādes, tika noteikti </a:t>
            </a:r>
            <a:r>
              <a:rPr lang="lv-LV" dirty="0" smtClean="0">
                <a:solidFill>
                  <a:srgbClr val="FF0000"/>
                </a:solidFill>
              </a:rPr>
              <a:t>personīgie</a:t>
            </a:r>
            <a:r>
              <a:rPr lang="lv-LV" dirty="0" smtClean="0"/>
              <a:t> mērķi:</a:t>
            </a:r>
          </a:p>
          <a:p>
            <a:r>
              <a:rPr lang="lv-LV" dirty="0" smtClean="0"/>
              <a:t>Iegūt pieredzi dizaina vērstu mājaslapu izstrādē</a:t>
            </a:r>
          </a:p>
          <a:p>
            <a:r>
              <a:rPr lang="lv-LV" dirty="0" smtClean="0"/>
              <a:t>Papildināt savas zināšanas programmēšanā</a:t>
            </a:r>
          </a:p>
          <a:p>
            <a:r>
              <a:rPr lang="lv-LV" dirty="0" smtClean="0"/>
              <a:t>Strādāt ar kļūdu labošanu</a:t>
            </a:r>
          </a:p>
          <a:p>
            <a:r>
              <a:rPr lang="lv-LV" dirty="0" smtClean="0"/>
              <a:t>Attīstīt komunikācijas spējas ar klientiem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4428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PROJEKTĒŠANA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Notiek konsultēšanās ar </a:t>
            </a:r>
            <a:r>
              <a:rPr lang="lv-LV" dirty="0" smtClean="0">
                <a:solidFill>
                  <a:srgbClr val="FF0000"/>
                </a:solidFill>
              </a:rPr>
              <a:t>klientu</a:t>
            </a:r>
            <a:r>
              <a:rPr lang="lv-LV" dirty="0" smtClean="0"/>
              <a:t> un ievākta informācija</a:t>
            </a:r>
          </a:p>
          <a:p>
            <a:r>
              <a:rPr lang="lv-LV" dirty="0" smtClean="0"/>
              <a:t>Tiek izveidoti </a:t>
            </a:r>
            <a:r>
              <a:rPr lang="lv-LV" dirty="0" smtClean="0">
                <a:solidFill>
                  <a:srgbClr val="FF0000"/>
                </a:solidFill>
              </a:rPr>
              <a:t>maketi</a:t>
            </a:r>
            <a:r>
              <a:rPr lang="lv-LV" dirty="0" smtClean="0"/>
              <a:t> mājaslapas sadaļām</a:t>
            </a:r>
          </a:p>
          <a:p>
            <a:r>
              <a:rPr lang="lv-LV" dirty="0" smtClean="0"/>
              <a:t>Tiek izplānotas </a:t>
            </a:r>
            <a:r>
              <a:rPr lang="lv-LV" dirty="0" smtClean="0">
                <a:solidFill>
                  <a:srgbClr val="FF0000"/>
                </a:solidFill>
              </a:rPr>
              <a:t>funkcionālās</a:t>
            </a:r>
            <a:r>
              <a:rPr lang="lv-LV" dirty="0" smtClean="0"/>
              <a:t> un </a:t>
            </a:r>
            <a:r>
              <a:rPr lang="lv-LV" dirty="0" smtClean="0">
                <a:solidFill>
                  <a:srgbClr val="FF0000"/>
                </a:solidFill>
              </a:rPr>
              <a:t>nefunkcionālās</a:t>
            </a:r>
            <a:r>
              <a:rPr lang="lv-LV" dirty="0" smtClean="0"/>
              <a:t> prasības</a:t>
            </a:r>
          </a:p>
          <a:p>
            <a:r>
              <a:rPr lang="lv-LV" dirty="0"/>
              <a:t>Mājaslapa tiks izmantota uz </a:t>
            </a:r>
            <a:r>
              <a:rPr lang="lv-LV" dirty="0">
                <a:solidFill>
                  <a:srgbClr val="FF0000"/>
                </a:solidFill>
              </a:rPr>
              <a:t>populārākajiem interneta pārlūkiem</a:t>
            </a:r>
          </a:p>
          <a:p>
            <a:endParaRPr lang="lv-LV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50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MAKETI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284" y="1587729"/>
            <a:ext cx="9699458" cy="4895195"/>
          </a:xfrm>
        </p:spPr>
      </p:pic>
    </p:spTree>
    <p:extLst>
      <p:ext uri="{BB962C8B-B14F-4D97-AF65-F5344CB8AC3E}">
        <p14:creationId xmlns:p14="http://schemas.microsoft.com/office/powerpoint/2010/main" val="262588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930" y="806335"/>
            <a:ext cx="10472835" cy="5285509"/>
          </a:xfrm>
        </p:spPr>
      </p:pic>
    </p:spTree>
    <p:extLst>
      <p:ext uri="{BB962C8B-B14F-4D97-AF65-F5344CB8AC3E}">
        <p14:creationId xmlns:p14="http://schemas.microsoft.com/office/powerpoint/2010/main" val="22659739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470" y="825315"/>
            <a:ext cx="10435230" cy="5266530"/>
          </a:xfrm>
        </p:spPr>
      </p:pic>
    </p:spTree>
    <p:extLst>
      <p:ext uri="{BB962C8B-B14F-4D97-AF65-F5344CB8AC3E}">
        <p14:creationId xmlns:p14="http://schemas.microsoft.com/office/powerpoint/2010/main" val="25971171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033" y="842174"/>
            <a:ext cx="10385353" cy="5241358"/>
          </a:xfrm>
        </p:spPr>
      </p:pic>
    </p:spTree>
    <p:extLst>
      <p:ext uri="{BB962C8B-B14F-4D97-AF65-F5344CB8AC3E}">
        <p14:creationId xmlns:p14="http://schemas.microsoft.com/office/powerpoint/2010/main" val="31348002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ustom 3">
      <a:dk1>
        <a:srgbClr val="2C2C2C"/>
      </a:dk1>
      <a:lt1>
        <a:srgbClr val="FFFFFF"/>
      </a:lt1>
      <a:dk2>
        <a:srgbClr val="9A0000"/>
      </a:dk2>
      <a:lt2>
        <a:srgbClr val="FFFFFF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407</TotalTime>
  <Words>316</Words>
  <Application>Microsoft Office PowerPoint</Application>
  <PresentationFormat>Widescreen</PresentationFormat>
  <Paragraphs>58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Franklin Gothic Book</vt:lpstr>
      <vt:lpstr>Wingdings</vt:lpstr>
      <vt:lpstr>Crop</vt:lpstr>
      <vt:lpstr>“LOONAVERSE” mājaslapas izstrāde</vt:lpstr>
      <vt:lpstr>PROJEKTA UZDEVUMI</vt:lpstr>
      <vt:lpstr>SPECIFIKA</vt:lpstr>
      <vt:lpstr>Mērķi</vt:lpstr>
      <vt:lpstr>PROJEKTĒŠANA</vt:lpstr>
      <vt:lpstr>MAKETI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MAKETA PIELIETOJUMS</vt:lpstr>
      <vt:lpstr>TESTĒŠANA</vt:lpstr>
      <vt:lpstr>TESTĒŠANAS REZULTĀTI</vt:lpstr>
      <vt:lpstr>KLIENTU PRASĪBAS</vt:lpstr>
      <vt:lpstr>MĀJASLAPA</vt:lpstr>
      <vt:lpstr>SECINĀJUMI</vt:lpstr>
      <vt:lpstr>PALDIES PAR UZMANĪBU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Dementjeva</dc:creator>
  <cp:lastModifiedBy>Amanda Dementjeva</cp:lastModifiedBy>
  <cp:revision>32</cp:revision>
  <dcterms:created xsi:type="dcterms:W3CDTF">2020-06-16T14:52:14Z</dcterms:created>
  <dcterms:modified xsi:type="dcterms:W3CDTF">2020-06-16T21:39:41Z</dcterms:modified>
</cp:coreProperties>
</file>