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2" r:id="rId9"/>
    <p:sldId id="263" r:id="rId10"/>
    <p:sldId id="260" r:id="rId11"/>
    <p:sldId id="266" r:id="rId12"/>
    <p:sldId id="267" r:id="rId13"/>
    <p:sldId id="270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1760" y="1637608"/>
            <a:ext cx="8267964" cy="1758621"/>
          </a:xfrm>
        </p:spPr>
        <p:txBody>
          <a:bodyPr/>
          <a:lstStyle/>
          <a:p>
            <a:r>
              <a:rPr lang="lv-LV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interneta 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veikals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lv-LV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Forgaminnt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err="1" smtClean="0"/>
              <a:t>Andrey</a:t>
            </a:r>
            <a:r>
              <a:rPr lang="lv-LV" dirty="0" smtClean="0"/>
              <a:t> Stepanov 410.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5137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7571"/>
          </a:xfrm>
        </p:spPr>
        <p:txBody>
          <a:bodyPr/>
          <a:lstStyle/>
          <a:p>
            <a:r>
              <a:rPr lang="lv-LV" dirty="0" smtClean="0"/>
              <a:t>‘</a:t>
            </a:r>
            <a:r>
              <a:rPr lang="lv-LV" i="1" dirty="0" smtClean="0"/>
              <a:t>Adobe XD</a:t>
            </a:r>
            <a:r>
              <a:rPr lang="lv-LV" dirty="0" smtClean="0"/>
              <a:t>’ </a:t>
            </a:r>
            <a:r>
              <a:rPr lang="lv-LV" dirty="0" err="1" smtClean="0"/>
              <a:t>maketes</a:t>
            </a:r>
            <a:endParaRPr lang="lv-LV" dirty="0"/>
          </a:p>
        </p:txBody>
      </p:sp>
      <p:pic>
        <p:nvPicPr>
          <p:cNvPr id="5124" name="Picture 4" descr="AttÄlu rezultÄti vaicÄjumam âAdobe xd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05" y="1393371"/>
            <a:ext cx="7985390" cy="50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9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678543"/>
          </a:xfrm>
        </p:spPr>
        <p:txBody>
          <a:bodyPr>
            <a:noAutofit/>
          </a:bodyPr>
          <a:lstStyle/>
          <a:p>
            <a:r>
              <a:rPr lang="lv-LV" sz="4800" dirty="0" smtClean="0"/>
              <a:t>Izstrādes process:</a:t>
            </a:r>
            <a:endParaRPr lang="lv-LV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88571"/>
            <a:ext cx="9601200" cy="5457372"/>
          </a:xfrm>
        </p:spPr>
        <p:txBody>
          <a:bodyPr>
            <a:noAutofit/>
          </a:bodyPr>
          <a:lstStyle/>
          <a:p>
            <a:r>
              <a:rPr lang="lv-LV" sz="2400" dirty="0" smtClean="0"/>
              <a:t>Izstrādes procesā notiek vairākas iterācijas, kurā laikā notiek ļoti tuva komunikācija ar klientu, kurš pieprasa izmaiņas, vai pielabojumus pēc savam vēlmēm.</a:t>
            </a:r>
          </a:p>
          <a:p>
            <a:r>
              <a:rPr lang="lv-LV" sz="2400" dirty="0" smtClean="0"/>
              <a:t>Situācijās, kad klienta pieteiktas prasības ir pārāk </a:t>
            </a:r>
            <a:r>
              <a:rPr lang="lv-LV" sz="2400" dirty="0" smtClean="0"/>
              <a:t>nestandarta, </a:t>
            </a:r>
            <a:r>
              <a:rPr lang="lv-LV" sz="2400" dirty="0" smtClean="0"/>
              <a:t>tad ir jāpiedāvā alternatīvo variantu, kurš apmierinās klientu.</a:t>
            </a:r>
          </a:p>
          <a:p>
            <a:r>
              <a:rPr lang="lv-LV" sz="2400" dirty="0" smtClean="0"/>
              <a:t>Testēšanas sākšana.</a:t>
            </a:r>
          </a:p>
          <a:p>
            <a:r>
              <a:rPr lang="lv-LV" sz="2400" dirty="0" smtClean="0"/>
              <a:t>Kas prasības tiks gandrīz pilnībā izpildītas – jāpārnes projektu no ‘</a:t>
            </a:r>
            <a:r>
              <a:rPr lang="lv-LV" sz="2400" dirty="0" err="1" smtClean="0"/>
              <a:t>dev</a:t>
            </a:r>
            <a:r>
              <a:rPr lang="lv-LV" sz="2400" dirty="0" smtClean="0"/>
              <a:t>’ vides uz ‘testa’ vidi, kurā varēs veikt klienta apmācības.</a:t>
            </a:r>
          </a:p>
          <a:p>
            <a:r>
              <a:rPr lang="lv-LV" sz="2400" dirty="0" smtClean="0"/>
              <a:t>Turpināt veikt piepildinājumus, vai izmaiņas līdz klients būs apmierināts.</a:t>
            </a:r>
          </a:p>
          <a:p>
            <a:r>
              <a:rPr lang="lv-LV" sz="2400" dirty="0" smtClean="0"/>
              <a:t>Testēt pēdējo reizi.</a:t>
            </a:r>
          </a:p>
          <a:p>
            <a:r>
              <a:rPr lang="lv-LV" sz="2400" dirty="0" smtClean="0"/>
              <a:t>Ieviest ‘produkcijas’ vidē.</a:t>
            </a:r>
          </a:p>
        </p:txBody>
      </p:sp>
    </p:spTree>
    <p:extLst>
      <p:ext uri="{BB962C8B-B14F-4D97-AF65-F5344CB8AC3E}">
        <p14:creationId xmlns:p14="http://schemas.microsoft.com/office/powerpoint/2010/main" val="254538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0486"/>
          </a:xfrm>
        </p:spPr>
        <p:txBody>
          <a:bodyPr>
            <a:noAutofit/>
          </a:bodyPr>
          <a:lstStyle/>
          <a:p>
            <a:r>
              <a:rPr lang="lv-LV" sz="4800" dirty="0" smtClean="0"/>
              <a:t>Testēšana un optimizācija:</a:t>
            </a:r>
            <a:endParaRPr lang="lv-LV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6857"/>
            <a:ext cx="9601200" cy="43434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Testēšanas kritēriji:</a:t>
            </a:r>
          </a:p>
          <a:p>
            <a:pPr lvl="1"/>
            <a:r>
              <a:rPr lang="lv-LV" sz="3200" dirty="0" smtClean="0"/>
              <a:t>Adaptīvais dizains</a:t>
            </a:r>
          </a:p>
          <a:p>
            <a:pPr lvl="1"/>
            <a:r>
              <a:rPr lang="lv-LV" sz="3200" dirty="0" smtClean="0"/>
              <a:t>Mājās lapas ielādēšanas ātrums</a:t>
            </a:r>
          </a:p>
          <a:p>
            <a:pPr lvl="1"/>
            <a:r>
              <a:rPr lang="lv-LV" sz="3200" dirty="0" smtClean="0"/>
              <a:t>SEO vārdi ‘</a:t>
            </a:r>
            <a:r>
              <a:rPr lang="lv-LV" sz="3200" dirty="0" err="1" smtClean="0"/>
              <a:t>google</a:t>
            </a:r>
            <a:r>
              <a:rPr lang="lv-LV" sz="3200" dirty="0" smtClean="0"/>
              <a:t>’ meklēšanas optimizācijai</a:t>
            </a:r>
          </a:p>
          <a:p>
            <a:pPr lvl="1"/>
            <a:r>
              <a:rPr lang="lv-LV" sz="3200" dirty="0" smtClean="0"/>
              <a:t>‘</a:t>
            </a:r>
            <a:r>
              <a:rPr lang="lv-LV" sz="3200" dirty="0" err="1" smtClean="0"/>
              <a:t>Facebook</a:t>
            </a:r>
            <a:r>
              <a:rPr lang="lv-LV" sz="3200" dirty="0" smtClean="0"/>
              <a:t>’ – ‘dalīties’ izskats</a:t>
            </a:r>
          </a:p>
          <a:p>
            <a:pPr lvl="1"/>
            <a:r>
              <a:rPr lang="lv-LV" sz="3200" dirty="0" smtClean="0"/>
              <a:t>E-pastu izsūtīšana</a:t>
            </a:r>
          </a:p>
          <a:p>
            <a:pPr lvl="1"/>
            <a:r>
              <a:rPr lang="lv-LV" sz="3200" dirty="0" smtClean="0"/>
              <a:t>Pavadzīmju izsūtīšana</a:t>
            </a:r>
          </a:p>
        </p:txBody>
      </p:sp>
    </p:spTree>
    <p:extLst>
      <p:ext uri="{BB962C8B-B14F-4D97-AF65-F5344CB8AC3E}">
        <p14:creationId xmlns:p14="http://schemas.microsoft.com/office/powerpoint/2010/main" val="159336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714" y="2042890"/>
            <a:ext cx="11466286" cy="409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400" y="624114"/>
            <a:ext cx="704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800" dirty="0"/>
              <a:t>Ā</a:t>
            </a:r>
            <a:r>
              <a:rPr lang="lv-LV" sz="4800" dirty="0" smtClean="0"/>
              <a:t>trdarbības testa rezultāti: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189426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314" y="582385"/>
            <a:ext cx="3751943" cy="722086"/>
          </a:xfrm>
        </p:spPr>
        <p:txBody>
          <a:bodyPr/>
          <a:lstStyle/>
          <a:p>
            <a:r>
              <a:rPr lang="lv-LV" dirty="0" smtClean="0"/>
              <a:t>Secinājumi: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314" y="1654629"/>
            <a:ext cx="10602686" cy="4459514"/>
          </a:xfrm>
        </p:spPr>
        <p:txBody>
          <a:bodyPr/>
          <a:lstStyle/>
          <a:p>
            <a:r>
              <a:rPr lang="lv-LV" i="1" dirty="0" err="1" smtClean="0"/>
              <a:t>WordPress</a:t>
            </a:r>
            <a:r>
              <a:rPr lang="lv-LV" dirty="0" smtClean="0"/>
              <a:t> ir labs tikai vienkāršiem projektiem un šobrīd nevar būt noderīgs priekš sarežģītam mājās </a:t>
            </a:r>
            <a:r>
              <a:rPr lang="lv-LV" dirty="0" smtClean="0"/>
              <a:t>lapām, </a:t>
            </a:r>
            <a:r>
              <a:rPr lang="lv-LV" dirty="0" smtClean="0"/>
              <a:t>vai lielām sistēmām</a:t>
            </a:r>
          </a:p>
          <a:p>
            <a:r>
              <a:rPr lang="lv-LV" dirty="0"/>
              <a:t>“</a:t>
            </a:r>
            <a:r>
              <a:rPr lang="lv-LV" i="1" dirty="0" err="1"/>
              <a:t>Agile</a:t>
            </a:r>
            <a:r>
              <a:rPr lang="lv-LV" dirty="0"/>
              <a:t>” </a:t>
            </a:r>
            <a:r>
              <a:rPr lang="lv-LV" dirty="0" smtClean="0"/>
              <a:t>palīdz </a:t>
            </a:r>
            <a:r>
              <a:rPr lang="lv-LV" dirty="0"/>
              <a:t>izvairoties no </a:t>
            </a:r>
            <a:r>
              <a:rPr lang="lv-LV" dirty="0" smtClean="0"/>
              <a:t>lielām kļūdām </a:t>
            </a:r>
            <a:r>
              <a:rPr lang="lv-LV" dirty="0"/>
              <a:t>un </a:t>
            </a:r>
            <a:r>
              <a:rPr lang="lv-LV" dirty="0" smtClean="0"/>
              <a:t>retas komunikācijas </a:t>
            </a:r>
            <a:r>
              <a:rPr lang="lv-LV" dirty="0"/>
              <a:t>ar </a:t>
            </a:r>
            <a:r>
              <a:rPr lang="lv-LV" dirty="0" smtClean="0"/>
              <a:t>klientu.</a:t>
            </a:r>
          </a:p>
          <a:p>
            <a:r>
              <a:rPr lang="lv-LV" i="1" dirty="0" smtClean="0"/>
              <a:t>SEO</a:t>
            </a:r>
            <a:r>
              <a:rPr lang="lv-LV" dirty="0" smtClean="0"/>
              <a:t> vārdus izmantošana ir nepieciešama priekš </a:t>
            </a:r>
            <a:r>
              <a:rPr lang="lv-LV" dirty="0" smtClean="0"/>
              <a:t>‘</a:t>
            </a:r>
            <a:r>
              <a:rPr lang="lv-LV" i="1" dirty="0" err="1" smtClean="0"/>
              <a:t>Google</a:t>
            </a:r>
            <a:r>
              <a:rPr lang="lv-LV" dirty="0" smtClean="0"/>
              <a:t>’ indeksēšanai.</a:t>
            </a:r>
          </a:p>
          <a:p>
            <a:r>
              <a:rPr lang="lv-LV" dirty="0" smtClean="0"/>
              <a:t>Klientiem ne vienmēr ir pilna vīzija par projektu un cik sarežģītas viņu idejas ir.</a:t>
            </a:r>
          </a:p>
          <a:p>
            <a:r>
              <a:rPr lang="lv-LV" i="1" dirty="0" err="1" smtClean="0"/>
              <a:t>WordPress</a:t>
            </a:r>
            <a:r>
              <a:rPr lang="lv-LV" dirty="0" smtClean="0"/>
              <a:t> spraudņiem dažreiz notiek versiju problēmas, vai savstarpēju darbību konflikti.</a:t>
            </a:r>
          </a:p>
          <a:p>
            <a:r>
              <a:rPr lang="lv-LV" dirty="0" smtClean="0"/>
              <a:t>‘</a:t>
            </a:r>
            <a:r>
              <a:rPr lang="lv-LV" i="1" dirty="0" err="1" smtClean="0"/>
              <a:t>OceanWP</a:t>
            </a:r>
            <a:r>
              <a:rPr lang="lv-LV" dirty="0" smtClean="0"/>
              <a:t>’ un ‘</a:t>
            </a:r>
            <a:r>
              <a:rPr lang="lv-LV" i="1" dirty="0" err="1" smtClean="0"/>
              <a:t>Elementor</a:t>
            </a:r>
            <a:r>
              <a:rPr lang="lv-LV" i="1" dirty="0" smtClean="0"/>
              <a:t> </a:t>
            </a:r>
            <a:r>
              <a:rPr lang="lv-LV" i="1" dirty="0" err="1" smtClean="0"/>
              <a:t>Pro</a:t>
            </a:r>
            <a:r>
              <a:rPr lang="lv-LV" dirty="0" smtClean="0"/>
              <a:t>’ veido daudz html elementus ar saviem stiliem, kas pārrakstās savā starpā un savus stilus paliek grūtāk pievienot.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6177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 load ti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b="45256"/>
          <a:stretch/>
        </p:blipFill>
        <p:spPr bwMode="auto">
          <a:xfrm>
            <a:off x="718457" y="0"/>
            <a:ext cx="6988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00572" y="2305615"/>
            <a:ext cx="2902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Kā mājās lapas ielādēšanas ātrums ietekmē cilvēka iespēju pamest to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455350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92086"/>
            <a:ext cx="9601200" cy="751114"/>
          </a:xfrm>
        </p:spPr>
        <p:txBody>
          <a:bodyPr/>
          <a:lstStyle/>
          <a:p>
            <a:pPr algn="ctr"/>
            <a:r>
              <a:rPr lang="lv-LV" dirty="0" smtClean="0"/>
              <a:t>Paldies par uzmanību!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2702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110" y="1131081"/>
            <a:ext cx="9601200" cy="710738"/>
          </a:xfrm>
        </p:spPr>
        <p:txBody>
          <a:bodyPr>
            <a:noAutofit/>
          </a:bodyPr>
          <a:lstStyle/>
          <a:p>
            <a:r>
              <a:rPr lang="lv-LV" sz="5400" dirty="0" smtClean="0"/>
              <a:t>Par ‘</a:t>
            </a:r>
            <a:r>
              <a:rPr lang="lv-LV" sz="5400" dirty="0" err="1" smtClean="0"/>
              <a:t>Forgaminnt</a:t>
            </a:r>
            <a:r>
              <a:rPr lang="lv-LV" sz="5400" dirty="0" smtClean="0"/>
              <a:t>’: </a:t>
            </a:r>
            <a:endParaRPr lang="lv-LV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10" y="2654618"/>
            <a:ext cx="9601200" cy="739833"/>
          </a:xfrm>
        </p:spPr>
        <p:txBody>
          <a:bodyPr>
            <a:noAutofit/>
          </a:bodyPr>
          <a:lstStyle/>
          <a:p>
            <a:r>
              <a:rPr lang="lv-LV" sz="4000" dirty="0" smtClean="0"/>
              <a:t>Inovatīvs bērnu modes zīmols, kas ražo bērnu apģērbus no dzintara diega, kā arī rotaļlietas no 100% dabīgiem </a:t>
            </a:r>
            <a:r>
              <a:rPr lang="lv-LV" sz="4000" dirty="0" err="1" smtClean="0"/>
              <a:t>materialiem</a:t>
            </a:r>
            <a:r>
              <a:rPr lang="lv-LV" sz="4000" dirty="0" smtClean="0"/>
              <a:t>.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37413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486" y="308428"/>
            <a:ext cx="9601200" cy="838200"/>
          </a:xfrm>
        </p:spPr>
        <p:txBody>
          <a:bodyPr/>
          <a:lstStyle/>
          <a:p>
            <a:r>
              <a:rPr lang="lv-LV" dirty="0" smtClean="0"/>
              <a:t>Darba </a:t>
            </a:r>
            <a:r>
              <a:rPr lang="lv-LV" dirty="0"/>
              <a:t>u</a:t>
            </a:r>
            <a:r>
              <a:rPr lang="lv-LV" dirty="0" smtClean="0"/>
              <a:t>zdevums: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86" y="1285725"/>
            <a:ext cx="9601200" cy="3623733"/>
          </a:xfrm>
        </p:spPr>
        <p:txBody>
          <a:bodyPr>
            <a:noAutofit/>
          </a:bodyPr>
          <a:lstStyle/>
          <a:p>
            <a:pPr lvl="0"/>
            <a:r>
              <a:rPr lang="lv-LV" dirty="0" smtClean="0"/>
              <a:t>Uzprojektēt </a:t>
            </a:r>
            <a:r>
              <a:rPr lang="lv-LV" dirty="0"/>
              <a:t>mājās lapas </a:t>
            </a:r>
            <a:r>
              <a:rPr lang="lv-LV" dirty="0" smtClean="0"/>
              <a:t>struktūru, </a:t>
            </a:r>
            <a:r>
              <a:rPr lang="lv-LV" dirty="0"/>
              <a:t>izmantojot </a:t>
            </a:r>
            <a:r>
              <a:rPr lang="lv-LV" i="1" dirty="0" err="1" smtClean="0"/>
              <a:t>WireFrame</a:t>
            </a:r>
            <a:endParaRPr lang="lv-LV" i="1" dirty="0"/>
          </a:p>
          <a:p>
            <a:pPr lvl="0"/>
            <a:r>
              <a:rPr lang="lv-LV" dirty="0" err="1" smtClean="0"/>
              <a:t>Uzk</a:t>
            </a:r>
            <a:r>
              <a:rPr lang="en-US" dirty="0" err="1"/>
              <a:t>onfigurēt</a:t>
            </a:r>
            <a:r>
              <a:rPr lang="en-US" dirty="0"/>
              <a:t> </a:t>
            </a:r>
            <a:r>
              <a:rPr lang="lv-LV" i="1" dirty="0" err="1">
                <a:solidFill>
                  <a:srgbClr val="FF0000"/>
                </a:solidFill>
              </a:rPr>
              <a:t>dev</a:t>
            </a:r>
            <a:r>
              <a:rPr lang="lv-LV" dirty="0"/>
              <a:t> </a:t>
            </a:r>
            <a:r>
              <a:rPr lang="lv-LV" dirty="0" smtClean="0"/>
              <a:t>vidi</a:t>
            </a:r>
            <a:endParaRPr lang="lv-LV" dirty="0"/>
          </a:p>
          <a:p>
            <a:pPr lvl="0"/>
            <a:r>
              <a:rPr lang="lv-LV" dirty="0" smtClean="0"/>
              <a:t>Instalēt </a:t>
            </a:r>
            <a:r>
              <a:rPr lang="lv-LV" i="1" dirty="0" err="1" smtClean="0"/>
              <a:t>WordPress</a:t>
            </a:r>
            <a:r>
              <a:rPr lang="lv-LV" dirty="0" smtClean="0"/>
              <a:t> </a:t>
            </a:r>
            <a:r>
              <a:rPr lang="lv-LV" dirty="0"/>
              <a:t>un </a:t>
            </a:r>
            <a:r>
              <a:rPr lang="lv-LV" dirty="0" smtClean="0"/>
              <a:t>veikt </a:t>
            </a:r>
            <a:r>
              <a:rPr lang="lv-LV" dirty="0"/>
              <a:t>sākuma </a:t>
            </a:r>
            <a:r>
              <a:rPr lang="lv-LV" dirty="0" smtClean="0"/>
              <a:t>konfigurāciju</a:t>
            </a:r>
            <a:endParaRPr lang="lv-LV" dirty="0"/>
          </a:p>
          <a:p>
            <a:pPr lvl="0"/>
            <a:r>
              <a:rPr lang="lv-LV" dirty="0"/>
              <a:t>Ar </a:t>
            </a:r>
            <a:r>
              <a:rPr lang="lv-LV" i="1" dirty="0"/>
              <a:t>CSS</a:t>
            </a:r>
            <a:r>
              <a:rPr lang="lv-LV" dirty="0"/>
              <a:t> palīdzību </a:t>
            </a:r>
            <a:r>
              <a:rPr lang="lv-LV" dirty="0" smtClean="0"/>
              <a:t>koriģēt </a:t>
            </a:r>
            <a:r>
              <a:rPr lang="lv-LV" dirty="0"/>
              <a:t>mājās lapas izskatu, atbilstoši ar klientu </a:t>
            </a:r>
            <a:r>
              <a:rPr lang="lv-LV" dirty="0" smtClean="0"/>
              <a:t>izrunātam prasībām</a:t>
            </a:r>
            <a:endParaRPr lang="lv-LV" dirty="0"/>
          </a:p>
          <a:p>
            <a:pPr lvl="0"/>
            <a:r>
              <a:rPr lang="lv-LV" dirty="0"/>
              <a:t>Izpētīt eksistējošos spraudņus un pielietot, ja tiem ir </a:t>
            </a:r>
            <a:r>
              <a:rPr lang="lv-LV" dirty="0" smtClean="0"/>
              <a:t>stabila </a:t>
            </a:r>
            <a:r>
              <a:rPr lang="lv-LV" dirty="0"/>
              <a:t>un </a:t>
            </a:r>
            <a:r>
              <a:rPr lang="lv-LV" dirty="0" smtClean="0"/>
              <a:t>pārbaudīta funkcionalitāte</a:t>
            </a:r>
            <a:endParaRPr lang="lv-LV" dirty="0"/>
          </a:p>
          <a:p>
            <a:pPr lvl="0"/>
            <a:r>
              <a:rPr lang="lv-LV" dirty="0" smtClean="0"/>
              <a:t>Pārnest </a:t>
            </a:r>
            <a:r>
              <a:rPr lang="lv-LV" dirty="0"/>
              <a:t>projektu no </a:t>
            </a:r>
            <a:r>
              <a:rPr lang="lv-LV" i="1" dirty="0" err="1">
                <a:solidFill>
                  <a:srgbClr val="FF0000"/>
                </a:solidFill>
              </a:rPr>
              <a:t>dev</a:t>
            </a:r>
            <a:r>
              <a:rPr lang="lv-LV" dirty="0"/>
              <a:t> vides uz </a:t>
            </a:r>
            <a:r>
              <a:rPr lang="lv-LV" dirty="0" smtClean="0"/>
              <a:t>testa </a:t>
            </a:r>
            <a:r>
              <a:rPr lang="lv-LV" dirty="0"/>
              <a:t>vidi, lai varētu </a:t>
            </a:r>
            <a:r>
              <a:rPr lang="lv-LV" dirty="0" smtClean="0"/>
              <a:t>pārbaudīt </a:t>
            </a:r>
            <a:r>
              <a:rPr lang="lv-LV" dirty="0"/>
              <a:t>mājās lapu </a:t>
            </a:r>
            <a:r>
              <a:rPr lang="lv-LV" dirty="0" smtClean="0"/>
              <a:t>tuvāk realitātei</a:t>
            </a:r>
            <a:endParaRPr lang="lv-LV" dirty="0"/>
          </a:p>
          <a:p>
            <a:pPr lvl="0"/>
            <a:r>
              <a:rPr lang="lv-LV" dirty="0"/>
              <a:t>Testēt mājās lapu no </a:t>
            </a:r>
            <a:r>
              <a:rPr lang="lv-LV" dirty="0" smtClean="0"/>
              <a:t>dažādām ierīcēm </a:t>
            </a:r>
            <a:r>
              <a:rPr lang="lv-LV" dirty="0"/>
              <a:t>ar </a:t>
            </a:r>
            <a:r>
              <a:rPr lang="lv-LV" dirty="0" smtClean="0"/>
              <a:t>dažādām izšķirtspējām</a:t>
            </a:r>
            <a:endParaRPr lang="lv-LV" dirty="0"/>
          </a:p>
          <a:p>
            <a:pPr lvl="0"/>
            <a:r>
              <a:rPr lang="lv-LV" dirty="0" smtClean="0"/>
              <a:t>Iepazīstināt klientu ar pašreizējo situāciju</a:t>
            </a:r>
            <a:r>
              <a:rPr lang="lv-LV" dirty="0"/>
              <a:t>, lai </a:t>
            </a:r>
            <a:r>
              <a:rPr lang="lv-LV" dirty="0" err="1"/>
              <a:t>viņs</a:t>
            </a:r>
            <a:r>
              <a:rPr lang="lv-LV" dirty="0"/>
              <a:t> varētu pieprasīt izmaiņas, vai </a:t>
            </a:r>
            <a:r>
              <a:rPr lang="lv-LV" dirty="0" smtClean="0"/>
              <a:t>papildinājumus</a:t>
            </a:r>
            <a:endParaRPr lang="lv-LV" dirty="0"/>
          </a:p>
          <a:p>
            <a:pPr lvl="0"/>
            <a:r>
              <a:rPr lang="en-US" dirty="0" err="1"/>
              <a:t>Labot</a:t>
            </a:r>
            <a:r>
              <a:rPr lang="en-US" dirty="0"/>
              <a:t> </a:t>
            </a:r>
            <a:r>
              <a:rPr lang="lv-LV" dirty="0"/>
              <a:t>un optimizēt projektu, izmantojot </a:t>
            </a:r>
            <a:r>
              <a:rPr lang="lv-LV" i="1" dirty="0" err="1"/>
              <a:t>Google</a:t>
            </a:r>
            <a:r>
              <a:rPr lang="lv-LV" i="1" dirty="0"/>
              <a:t> </a:t>
            </a:r>
            <a:r>
              <a:rPr lang="lv-LV" i="1" dirty="0" err="1"/>
              <a:t>Speed</a:t>
            </a:r>
            <a:r>
              <a:rPr lang="lv-LV" i="1" dirty="0"/>
              <a:t> </a:t>
            </a:r>
            <a:r>
              <a:rPr lang="lv-LV" i="1" dirty="0" err="1"/>
              <a:t>Insight</a:t>
            </a:r>
            <a:r>
              <a:rPr lang="lv-LV" i="1" dirty="0"/>
              <a:t> </a:t>
            </a:r>
            <a:r>
              <a:rPr lang="lv-LV" dirty="0"/>
              <a:t>un </a:t>
            </a:r>
            <a:r>
              <a:rPr lang="lv-LV" i="1" dirty="0" err="1" smtClean="0"/>
              <a:t>GTmetrix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279066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9514"/>
          </a:xfrm>
        </p:spPr>
        <p:txBody>
          <a:bodyPr>
            <a:noAutofit/>
          </a:bodyPr>
          <a:lstStyle/>
          <a:p>
            <a:r>
              <a:rPr lang="lv-LV" sz="6000" dirty="0" smtClean="0"/>
              <a:t>Izmantotas </a:t>
            </a:r>
            <a:r>
              <a:rPr lang="lv-LV" sz="6000" dirty="0" err="1" smtClean="0"/>
              <a:t>tehnologijas</a:t>
            </a:r>
            <a:r>
              <a:rPr lang="lv-LV" sz="6000" dirty="0" smtClean="0"/>
              <a:t>:</a:t>
            </a:r>
            <a:endParaRPr lang="lv-LV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2343"/>
            <a:ext cx="9601200" cy="480422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lv-LV" sz="4000" i="1" dirty="0" err="1" smtClean="0"/>
              <a:t>WordPress</a:t>
            </a:r>
            <a:endParaRPr lang="lv-LV" sz="4000" i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lv-LV" sz="4000" i="1" dirty="0" err="1" smtClean="0"/>
              <a:t>WooCommerce</a:t>
            </a:r>
            <a:endParaRPr lang="lv-LV" sz="4000" i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lv-LV" sz="4000" i="1" dirty="0" err="1" smtClean="0"/>
              <a:t>Elementor</a:t>
            </a:r>
            <a:r>
              <a:rPr lang="lv-LV" sz="4000" i="1" dirty="0" smtClean="0"/>
              <a:t> </a:t>
            </a:r>
            <a:r>
              <a:rPr lang="lv-LV" sz="4000" i="1" dirty="0" err="1" smtClean="0"/>
              <a:t>Pro</a:t>
            </a:r>
            <a:endParaRPr lang="lv-LV" sz="4000" i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lv-LV" sz="4000" i="1" dirty="0" smtClean="0"/>
              <a:t>PHP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v-LV" sz="4000" i="1" dirty="0" err="1" smtClean="0"/>
              <a:t>Jquery</a:t>
            </a:r>
            <a:endParaRPr lang="lv-LV" sz="4000" i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lv-LV" sz="4000" i="1" dirty="0" smtClean="0"/>
              <a:t>CSS</a:t>
            </a:r>
            <a:endParaRPr lang="lv-LV" sz="4000" i="1" dirty="0"/>
          </a:p>
        </p:txBody>
      </p:sp>
    </p:spTree>
    <p:extLst>
      <p:ext uri="{BB962C8B-B14F-4D97-AF65-F5344CB8AC3E}">
        <p14:creationId xmlns:p14="http://schemas.microsoft.com/office/powerpoint/2010/main" val="412974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3514"/>
            <a:ext cx="9601200" cy="809172"/>
          </a:xfrm>
        </p:spPr>
        <p:txBody>
          <a:bodyPr>
            <a:noAutofit/>
          </a:bodyPr>
          <a:lstStyle/>
          <a:p>
            <a:r>
              <a:rPr lang="lv-LV" sz="5400" dirty="0" smtClean="0"/>
              <a:t>Kāpēc </a:t>
            </a:r>
            <a:r>
              <a:rPr lang="lv-LV" sz="5400" i="1" dirty="0" err="1" smtClean="0"/>
              <a:t>WordPress</a:t>
            </a:r>
            <a:r>
              <a:rPr lang="lv-LV" sz="5400" dirty="0" smtClean="0"/>
              <a:t>?</a:t>
            </a:r>
            <a:endParaRPr lang="lv-LV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Pasūtītajai mājās lapai nav nepieciešama nestandarta risinājumu izmantošana. </a:t>
            </a:r>
          </a:p>
          <a:p>
            <a:r>
              <a:rPr lang="lv-LV" sz="3600" dirty="0" smtClean="0"/>
              <a:t>Mājās lapu izstrāde notiks priekš uzņēmumā izmantotas ‘multivides’, kura uztur citas ‘ātras’ mājās lapas.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90529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52" y="685800"/>
            <a:ext cx="5363029" cy="694113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WordPress</a:t>
            </a:r>
            <a:r>
              <a:rPr lang="lv-LV" dirty="0" smtClean="0"/>
              <a:t> </a:t>
            </a:r>
            <a:r>
              <a:rPr lang="lv-LV" dirty="0" smtClean="0"/>
              <a:t>Instalēšana</a:t>
            </a:r>
            <a:endParaRPr lang="lv-LV" dirty="0"/>
          </a:p>
        </p:txBody>
      </p:sp>
      <p:pic>
        <p:nvPicPr>
          <p:cNvPr id="1026" name="Picture 2" descr="install-step3_v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52" y="2112016"/>
            <a:ext cx="4941948" cy="35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ll-step5_v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98" y="685800"/>
            <a:ext cx="4772930" cy="50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‘</a:t>
            </a:r>
            <a:r>
              <a:rPr lang="lv-LV" i="1" dirty="0" err="1" smtClean="0"/>
              <a:t>OceanWP</a:t>
            </a:r>
            <a:r>
              <a:rPr lang="lv-LV" dirty="0" smtClean="0"/>
              <a:t>’ tēmas instalēšana</a:t>
            </a:r>
            <a:endParaRPr lang="lv-LV" dirty="0"/>
          </a:p>
        </p:txBody>
      </p:sp>
      <p:pic>
        <p:nvPicPr>
          <p:cNvPr id="2050" name="Picture 2" descr="AttÄlu rezultÄti vaicÄjumam âwordpress oceanwp install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7200"/>
            <a:ext cx="9791916" cy="45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‘</a:t>
            </a:r>
            <a:r>
              <a:rPr lang="lv-LV" i="1" dirty="0" err="1" smtClean="0"/>
              <a:t>WooCommerce</a:t>
            </a:r>
            <a:r>
              <a:rPr lang="lv-LV" i="1" dirty="0" smtClean="0"/>
              <a:t>’ </a:t>
            </a:r>
            <a:r>
              <a:rPr lang="lv-LV" dirty="0" smtClean="0"/>
              <a:t>spraudņa instalēšana</a:t>
            </a:r>
            <a:endParaRPr lang="lv-LV" dirty="0"/>
          </a:p>
        </p:txBody>
      </p:sp>
      <p:pic>
        <p:nvPicPr>
          <p:cNvPr id="3074" name="Picture 2" descr="AttÄlu rezultÄti vaicÄjumam âwordpress woocommerce install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3657"/>
            <a:ext cx="9775004" cy="45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4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69686"/>
            <a:ext cx="9601200" cy="722086"/>
          </a:xfrm>
        </p:spPr>
        <p:txBody>
          <a:bodyPr/>
          <a:lstStyle/>
          <a:p>
            <a:r>
              <a:rPr lang="lv-LV" i="1" dirty="0" smtClean="0"/>
              <a:t>‘</a:t>
            </a:r>
            <a:r>
              <a:rPr lang="lv-LV" i="1" dirty="0" err="1" smtClean="0"/>
              <a:t>WireFrame</a:t>
            </a:r>
            <a:r>
              <a:rPr lang="lv-LV" dirty="0" smtClean="0"/>
              <a:t>’ zīmēšana</a:t>
            </a:r>
            <a:endParaRPr lang="lv-LV" dirty="0"/>
          </a:p>
        </p:txBody>
      </p:sp>
      <p:pic>
        <p:nvPicPr>
          <p:cNvPr id="4098" name="Picture 2" descr="AttÄlu rezultÄti vaicÄjumam âwireframe.ccâ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"/>
          <a:stretch/>
        </p:blipFill>
        <p:spPr bwMode="auto">
          <a:xfrm>
            <a:off x="1487184" y="1291772"/>
            <a:ext cx="8787347" cy="5521121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491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159</TotalTime>
  <Words>439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Courier New</vt:lpstr>
      <vt:lpstr>Franklin Gothic Book</vt:lpstr>
      <vt:lpstr>Times New Roman</vt:lpstr>
      <vt:lpstr>Crop</vt:lpstr>
      <vt:lpstr>WordPress interneta veikals ‘Forgaminnt’</vt:lpstr>
      <vt:lpstr>Par ‘Forgaminnt’: </vt:lpstr>
      <vt:lpstr>Darba uzdevums:</vt:lpstr>
      <vt:lpstr>Izmantotas tehnologijas:</vt:lpstr>
      <vt:lpstr>Kāpēc WordPress?</vt:lpstr>
      <vt:lpstr>WordPress Instalēšana</vt:lpstr>
      <vt:lpstr>‘OceanWP’ tēmas instalēšana</vt:lpstr>
      <vt:lpstr>‘WooCommerce’ spraudņa instalēšana</vt:lpstr>
      <vt:lpstr>‘WireFrame’ zīmēšana</vt:lpstr>
      <vt:lpstr>‘Adobe XD’ maketes</vt:lpstr>
      <vt:lpstr>Izstrādes process:</vt:lpstr>
      <vt:lpstr>Testēšana un optimizācija:</vt:lpstr>
      <vt:lpstr>PowerPoint Presentation</vt:lpstr>
      <vt:lpstr>Secinājumi: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Students</dc:creator>
  <cp:lastModifiedBy>Uldis</cp:lastModifiedBy>
  <cp:revision>44</cp:revision>
  <dcterms:created xsi:type="dcterms:W3CDTF">2019-06-11T07:36:33Z</dcterms:created>
  <dcterms:modified xsi:type="dcterms:W3CDTF">2019-06-11T10:20:07Z</dcterms:modified>
</cp:coreProperties>
</file>