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416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562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0202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955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7577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9699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3448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4442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151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359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119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334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877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306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5815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744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746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60799D-BBCC-4D6B-90AA-A9A710B28395}" type="datetimeFigureOut">
              <a:rPr lang="lv-LV" smtClean="0"/>
              <a:t>05.02.2026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FCEE448-E580-445A-B852-7180A5C5AE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77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Pieteikšanās sistēma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Andris </a:t>
            </a:r>
            <a:r>
              <a:rPr lang="lv-LV" dirty="0" err="1" smtClean="0"/>
              <a:t>POtapenko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6380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Sistēmas idejas apraksts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tx2">
                    <a:lumMod val="50000"/>
                  </a:schemeClr>
                </a:solidFill>
              </a:rPr>
              <a:t>Ideja: </a:t>
            </a:r>
            <a:r>
              <a:rPr lang="lv-LV" dirty="0" smtClean="0"/>
              <a:t>Tiek </a:t>
            </a:r>
            <a:r>
              <a:rPr lang="lv-LV" dirty="0"/>
              <a:t>izstrādāta pieteikšanās sistēma, kur </a:t>
            </a:r>
            <a:r>
              <a:rPr lang="lv-LV" b="1" dirty="0"/>
              <a:t>visa loģika tiek realizēta tikai ar datubāzes funkcijām</a:t>
            </a:r>
            <a:r>
              <a:rPr lang="lv-LV" dirty="0"/>
              <a:t> </a:t>
            </a:r>
            <a:endParaRPr lang="lv-LV" dirty="0"/>
          </a:p>
          <a:p>
            <a:r>
              <a:rPr lang="lv-LV" dirty="0" smtClean="0">
                <a:solidFill>
                  <a:schemeClr val="tx2">
                    <a:lumMod val="50000"/>
                  </a:schemeClr>
                </a:solidFill>
              </a:rPr>
              <a:t>Mērķis: </a:t>
            </a:r>
            <a:r>
              <a:rPr lang="lv-LV" dirty="0" smtClean="0"/>
              <a:t>Izveidot </a:t>
            </a:r>
            <a:r>
              <a:rPr lang="lv-LV" dirty="0"/>
              <a:t>drošu pieteikšanās sistēmu, kur autentifikācija tiek veikta datubāzes līmenī.</a:t>
            </a:r>
            <a:endParaRPr lang="lv-LV" dirty="0" smtClean="0"/>
          </a:p>
          <a:p>
            <a:r>
              <a:rPr lang="lv-LV" dirty="0">
                <a:solidFill>
                  <a:schemeClr val="tx2">
                    <a:lumMod val="50000"/>
                  </a:schemeClr>
                </a:solidFill>
              </a:rPr>
              <a:t>Uzdevums: </a:t>
            </a:r>
            <a:r>
              <a:rPr lang="lv-LV" dirty="0"/>
              <a:t>Izstrādāt datubāzes funkcijas lietotāju pieteikšanās nodrošināšanai</a:t>
            </a:r>
            <a:r>
              <a:rPr lang="lv-LV" dirty="0" smtClean="0"/>
              <a:t>. </a:t>
            </a:r>
            <a:r>
              <a:rPr lang="lv-LV" dirty="0"/>
              <a:t>- loģika tiek realizēta datubāzes līmenī un ārējā lietotne veic tikai datubāzes funkciju </a:t>
            </a:r>
            <a:r>
              <a:rPr lang="lv-LV" dirty="0" smtClean="0"/>
              <a:t>izsaukumus</a:t>
            </a:r>
            <a:br>
              <a:rPr lang="lv-LV" dirty="0" smtClean="0"/>
            </a:br>
            <a:r>
              <a:rPr lang="lv-LV" dirty="0" smtClean="0"/>
              <a:t>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9124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Izmantotās tehnoloģijas</a:t>
            </a:r>
            <a:endParaRPr lang="lv-LV" dirty="0"/>
          </a:p>
        </p:txBody>
      </p:sp>
      <p:pic>
        <p:nvPicPr>
          <p:cNvPr id="1026" name="Picture 2" descr="XAMPP Development with VSCode. As straight to the point as a path to a… |  by Vivek Raman (VR) | Med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046" y="2328226"/>
            <a:ext cx="1515282" cy="153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eidiSQL - Wikiped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198" y="2214694"/>
            <a:ext cx="1850230" cy="185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isual Studio Code - Download and install on Windows | Microsoft Sto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033" y="2328226"/>
            <a:ext cx="1736699" cy="1736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Web Guy - Web Design - What is CSS?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792" y="4380807"/>
            <a:ext cx="2797416" cy="209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ML &lt;link&gt; Ta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0" y="4282829"/>
            <a:ext cx="2585031" cy="193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PHP - Wikipedi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033" y="4713980"/>
            <a:ext cx="2462935" cy="13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67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69</TotalTime>
  <Words>62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Tw Cen MT</vt:lpstr>
      <vt:lpstr>Droplet</vt:lpstr>
      <vt:lpstr>Pieteikšanās sistēma</vt:lpstr>
      <vt:lpstr>Sistēmas idejas apraksts</vt:lpstr>
      <vt:lpstr>Izmantotās tehnoloģijas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Pieteikšanās sistēma</dc:title>
  <dc:creator>students</dc:creator>
  <cp:lastModifiedBy>students</cp:lastModifiedBy>
  <cp:revision>5</cp:revision>
  <dcterms:created xsi:type="dcterms:W3CDTF">2026-02-05T11:39:41Z</dcterms:created>
  <dcterms:modified xsi:type="dcterms:W3CDTF">2026-02-05T12:49:12Z</dcterms:modified>
</cp:coreProperties>
</file>