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64" r:id="rId6"/>
    <p:sldId id="279" r:id="rId7"/>
    <p:sldId id="263" r:id="rId8"/>
    <p:sldId id="266" r:id="rId9"/>
    <p:sldId id="282" r:id="rId10"/>
    <p:sldId id="283" r:id="rId11"/>
    <p:sldId id="269" r:id="rId12"/>
    <p:sldId id="267" r:id="rId13"/>
    <p:sldId id="273" r:id="rId14"/>
    <p:sldId id="281" r:id="rId15"/>
    <p:sldId id="277" r:id="rId16"/>
    <p:sldId id="278" r:id="rId17"/>
    <p:sldId id="280" r:id="rId18"/>
    <p:sldId id="284" r:id="rId19"/>
    <p:sldId id="272" r:id="rId20"/>
    <p:sldId id="274" r:id="rId21"/>
    <p:sldId id="27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5AEE3C-D47D-4AB7-BD76-235142730B6A}">
          <p14:sldIdLst>
            <p14:sldId id="256"/>
            <p14:sldId id="257"/>
            <p14:sldId id="258"/>
            <p14:sldId id="262"/>
            <p14:sldId id="264"/>
            <p14:sldId id="279"/>
            <p14:sldId id="263"/>
            <p14:sldId id="266"/>
            <p14:sldId id="282"/>
            <p14:sldId id="283"/>
            <p14:sldId id="269"/>
            <p14:sldId id="267"/>
            <p14:sldId id="273"/>
            <p14:sldId id="281"/>
            <p14:sldId id="277"/>
            <p14:sldId id="278"/>
            <p14:sldId id="280"/>
            <p14:sldId id="284"/>
            <p14:sldId id="272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3926-6428-4937-AC5E-08CFC2AB7226}" type="datetimeFigureOut">
              <a:rPr lang="lv-LV" smtClean="0"/>
              <a:t>04.06.2026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235E-2864-4771-A7B0-EE8A44F01D0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95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A88E-4C50-47BC-8D03-5AF8A886DCE4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0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98D5-19C8-42D0-AB90-337041653EC1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0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9331-CF54-41F0-B6E0-67E7CCB763B7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C535-E688-4E01-A0F1-48E910157D21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6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D9F8-B2C2-4E30-B852-5F7487731253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6B44-A128-4097-8807-1D3832022C53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7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50ED-C33E-4DF5-BBD6-ED832CF39177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F09F-A27C-4AD3-90BF-919E0FFB16EA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F6F4-3FF8-4E57-A8FD-22955A857DD1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367-8D59-4F01-AB74-18B58320EF69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1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5591-4DEC-4D5A-BEF0-EFC0F2F9D611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0D95-3736-41FA-BF26-15D31988B1A3}" type="datetime1">
              <a:rPr lang="en-US" smtClean="0"/>
              <a:t>6/4/2026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8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8FA7-7112-0355-ECC7-11BD23FA0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Prototipa izstrāde mākslas portfeļa tīmekļa vietnes izveidei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77095-4636-4310-9934-B049DB354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Kvalifikācijas ieguvei</a:t>
            </a:r>
          </a:p>
          <a:p>
            <a:pPr algn="l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Programmēšanas tehniķis</a:t>
            </a:r>
          </a:p>
          <a:p>
            <a:pPr algn="l"/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Adrians Tolkačovs 410. grupa</a:t>
            </a:r>
          </a:p>
          <a:p>
            <a:pPr algn="l"/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B2986-7EE0-15F8-AECB-77459F79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A8A4-F3AE-820F-0FAB-9D70B048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MAKETS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Detalizētais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darb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logs </a:t>
            </a: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09541-8B49-2E20-2032-576EC4A2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6DE0A-5C20-75BF-9750-73C922150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6951"/>
          <a:stretch>
            <a:fillRect/>
          </a:stretch>
        </p:blipFill>
        <p:spPr bwMode="auto">
          <a:xfrm>
            <a:off x="838200" y="1690688"/>
            <a:ext cx="10365531" cy="442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274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F620F-B8F0-FC14-F56E-48DB2F1E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diagramma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21404-E03B-0863-0004-7DAD2144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AE0CF-62EC-41E1-1F0A-78007F142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40" y="1508397"/>
            <a:ext cx="8941119" cy="4892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1862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7183-9246-A508-FA5D-93CA0E25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Reģistrācijas blokshēma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A9FAD-0FF0-BE08-B922-506973C3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F50F6-9DDC-2F04-8821-273C6A25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60" y="1467383"/>
            <a:ext cx="5051340" cy="511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852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3A3D-94A5-2076-A6A4-558D7B6A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Pieslēgšanās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blokshēma</a:t>
            </a:r>
            <a:endParaRPr lang="lv-LV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17306-D288-1382-4DC1-1AA4AC7E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FD5CE-6528-78EB-591C-B2E15689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95" y="1468596"/>
            <a:ext cx="5617210" cy="482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47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2E86-48E2-A056-6BB6-1FB53D0B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Attēlu pievienošana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9C22-41F6-AAB2-EAA2-28D4E437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3D7D3-04E7-2A27-CD05-9A8CC12B8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53" y="1294998"/>
            <a:ext cx="5060547" cy="519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91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117C4-B599-06C2-9C59-5EC7F87A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Reģistrācijas lapa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CA8FB-B1EB-F925-555A-8B034DD9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B3D2D-1CA0-E3A3-49DA-FFAF14E81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96" y="1451292"/>
            <a:ext cx="4124325" cy="5132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17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B97A2-C185-64E9-A85B-ED9CED70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Sākuma lapa (galerīja)</a:t>
            </a:r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20B48-75BD-77B8-8F4E-B2B0C066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31E43-0B25-AE4F-BE13-E87D1C2DE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14" y="1314511"/>
            <a:ext cx="7966478" cy="532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19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09C9-31A5-39AD-7518-40180265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Profilu lapa (lietotaju profils)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16E9B-E7A6-9BC1-FA86-9B863BFD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22EA9-877D-DFE7-C1FF-4B17546A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70" y="1482647"/>
            <a:ext cx="10689930" cy="48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5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C2E1-36FC-0134-C6F3-90D24FAD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Detalizētais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darb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lapa (citu lietotaju darbi)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4C392-897F-DA62-647C-E85BE2F59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160C2-D09C-A092-C7DA-A31FC8DC5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5"/>
          <a:stretch>
            <a:fillRect/>
          </a:stretch>
        </p:blipFill>
        <p:spPr bwMode="auto">
          <a:xfrm>
            <a:off x="916596" y="1623853"/>
            <a:ext cx="10358807" cy="475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286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606C-DE50-417D-52B6-60B16F4B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5F705-EFB7-D095-355C-E93366DE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Testēšanas mērķi: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autentifikācijas funkcionalitāti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produktu augšupielādi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produktu filtrēšanu un meklēšanu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favorītu funkcionalitāti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profilu un darbu rediģēšanu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16829-D596-553C-494A-DB4F2C14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7A93-B02D-5A66-6BB7-CCC11EC3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 mērķis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89EC5-A0C4-E128-43DB-C0DB1FE5A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 mērķis ir izveidot prototipa tīmekļa vietni, kas ļautu lietotājiem publicēt savus darbus priekš portfeļu, un piedāvāt tos pārdošanai.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540D9-D363-0CE2-3E4C-9E15A5CD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37F2-6804-72EF-CCC6-99156CA5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Testēšanas rezultāti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96702-E593-C9D5-1EBD-DC1B2562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Testēšanas rezultāti ir pozitīvi. Visas galvenās funkcijas darbojas pareizi: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autentifikācijas sistēma izveidota veiksmīgi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produktu atlase tie filtrējas pēc prasībām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favorītu funkcionalitāte darbojas pareizi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produktu augšupielāde darbojas korekti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profilu un darbu rediģēšanas darbojas pareizi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83897-7C51-7923-6AB0-0A2ACB9C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7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23D2-D8A7-CF4F-0061-AB7599E3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Secinājumi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F293-8E40-2A9D-25EB-0CB4C3B2F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Izveidots funkcionējošs mākslas portfeļa prototips ar lietotāju autentifikāciju, augšupielādi un interaktīvu kategoriju filtrēšanu</a:t>
            </a:r>
          </a:p>
          <a:p>
            <a:pPr>
              <a:lnSpc>
                <a:spcPct val="12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Nostiprināta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CRUD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arhitektūra ar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CodeIgniter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4, pārvarētas failu drošības un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tēmu izaicinājumi</a:t>
            </a:r>
          </a:p>
          <a:p>
            <a:pPr>
              <a:lnSpc>
                <a:spcPct val="12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Atklātas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UX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nepilnības testēšanas gaitā, ieviestas kategoriju birkas un vairāku kategoriju filtrēšana</a:t>
            </a:r>
          </a:p>
          <a:p>
            <a:pPr>
              <a:lnSpc>
                <a:spcPct val="12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Apgūta profesionālas tehniskās dokumentācijas veidošana, kas atklāja sistēmas nianses</a:t>
            </a:r>
          </a:p>
          <a:p>
            <a:pPr>
              <a:lnSpc>
                <a:spcPct val="12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Iespējas nākotnē pievienot komentārus, vērtējumus, atslēgvārdu meklēšanu, sekošanu un maksājumu integrāciju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6738A-EF4F-B97E-3C95-B0D5843ED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40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8CE3-FFB4-DD56-1AB5-035F91D6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7025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Paldies par uzmanību!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C28AC-AE70-D9A2-3AEF-16B86A3F7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2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2624-4726-E260-3A21-C5352CA1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 uzdevumi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D006D-7ACC-6912-4BAA-EF3EF22C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izpētīt līdzīgus produktus risinājumus.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izstrādāt sistēmas prasības un datu struktūru.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izveidot struktūrskice.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nodrošināt lietotājiem iespēju izveidot savus profilus, izmantojot autentifikācijas sistēmu.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izveidot datubāzes struktūru mākslas darbu un lietotāju datu glabāšanai.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izstrādāt portfeļa vietnes prototipu ar iespējām pievienot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CRUD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izveidot, lasīt, atjaunināt un dzēst pārvaldīt darbus.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testēt visas funkcijas un labot kļūdas.</a:t>
            </a:r>
          </a:p>
          <a:p>
            <a:pPr lvl="0"/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sagatavot tehnisko dokumentāciju un lietotāja aprakstu.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DF331-0FFF-C5E6-A60C-DD8C2D85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6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BDFD-A543-677B-19B0-B71BA02E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Izmantotās tehnoloģijas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6AC4-B72A-B94D-022A-ED2B35852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4407" y="1825624"/>
            <a:ext cx="2413000" cy="3813175"/>
          </a:xfrm>
        </p:spPr>
        <p:txBody>
          <a:bodyPr/>
          <a:lstStyle/>
          <a:p>
            <a:pPr marL="0" indent="0">
              <a:buNone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Aizmugursistēmu tehnoloģijas: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PHP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CodeIgniter 4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MySQL</a:t>
            </a:r>
          </a:p>
          <a:p>
            <a:endParaRPr lang="lv-LV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C075E6-A3D1-3EBA-7DD0-E2F57114330E}"/>
              </a:ext>
            </a:extLst>
          </p:cNvPr>
          <p:cNvSpPr txBox="1">
            <a:spLocks/>
          </p:cNvSpPr>
          <p:nvPr/>
        </p:nvSpPr>
        <p:spPr>
          <a:xfrm>
            <a:off x="543197" y="1825623"/>
            <a:ext cx="3175668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Priekšgalsistēmu tehnoloģijas: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HTML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CSS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JavaScript</a:t>
            </a: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Bootstrap 5</a:t>
            </a:r>
          </a:p>
          <a:p>
            <a:endParaRPr lang="lv-LV" dirty="0"/>
          </a:p>
          <a:p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A428C7-F1E6-81D2-ED68-79D813D70F2F}"/>
              </a:ext>
            </a:extLst>
          </p:cNvPr>
          <p:cNvSpPr txBox="1">
            <a:spLocks/>
          </p:cNvSpPr>
          <p:nvPr/>
        </p:nvSpPr>
        <p:spPr>
          <a:xfrm>
            <a:off x="5912759" y="1825623"/>
            <a:ext cx="3047664" cy="3813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Izvietošanas tehnoloģijas:</a:t>
            </a:r>
            <a:endParaRPr lang="lv-LV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XAMPP</a:t>
            </a:r>
          </a:p>
          <a:p>
            <a:endParaRPr lang="lv-LV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dirty="0"/>
          </a:p>
        </p:txBody>
      </p:sp>
      <p:pic>
        <p:nvPicPr>
          <p:cNvPr id="1026" name="Picture 2" descr="PHP - Wikipedia">
            <a:extLst>
              <a:ext uri="{FF2B5EF4-FFF2-40B4-BE49-F238E27FC236}">
                <a16:creationId xmlns:a16="http://schemas.microsoft.com/office/drawing/2014/main" id="{B07D755A-A4F8-DA05-98D0-91430F461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84" y="3265530"/>
            <a:ext cx="2455457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deigniter4 snippets - Visual Studio Marketplace">
            <a:extLst>
              <a:ext uri="{FF2B5EF4-FFF2-40B4-BE49-F238E27FC236}">
                <a16:creationId xmlns:a16="http://schemas.microsoft.com/office/drawing/2014/main" id="{A448C84B-1F65-E275-6A59-FF18E0FD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11" t="4670" r="26920" b="15808"/>
          <a:stretch>
            <a:fillRect/>
          </a:stretch>
        </p:blipFill>
        <p:spPr bwMode="auto">
          <a:xfrm>
            <a:off x="5976126" y="4701919"/>
            <a:ext cx="1568653" cy="17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at is MySQL? | OVHcloud Asia">
            <a:extLst>
              <a:ext uri="{FF2B5EF4-FFF2-40B4-BE49-F238E27FC236}">
                <a16:creationId xmlns:a16="http://schemas.microsoft.com/office/drawing/2014/main" id="{E7EC1148-6CC6-98AE-DEA0-61EE0B51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26" y="3006724"/>
            <a:ext cx="3092977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ml5 Js Css3 Logo Png, Transparent Png - vhv">
            <a:extLst>
              <a:ext uri="{FF2B5EF4-FFF2-40B4-BE49-F238E27FC236}">
                <a16:creationId xmlns:a16="http://schemas.microsoft.com/office/drawing/2014/main" id="{9E068E34-531A-E609-12D5-4B7E34D9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2" b="91168" l="6163" r="93721">
                        <a14:foregroundMark x1="10349" y1="33903" x2="18721" y2="33618"/>
                        <a14:foregroundMark x1="18721" y1="33618" x2="23837" y2="34758"/>
                        <a14:foregroundMark x1="6163" y1="33333" x2="6628" y2="61254"/>
                        <a14:foregroundMark x1="12907" y1="14245" x2="12907" y2="13105"/>
                        <a14:foregroundMark x1="17326" y1="17379" x2="17326" y2="17379"/>
                        <a14:foregroundMark x1="22558" y1="18803" x2="22558" y2="18803"/>
                        <a14:foregroundMark x1="9070" y1="17094" x2="9070" y2="17094"/>
                        <a14:foregroundMark x1="48953" y1="18519" x2="48953" y2="18519"/>
                        <a14:foregroundMark x1="51512" y1="16809" x2="51512" y2="16809"/>
                        <a14:foregroundMark x1="80116" y1="35613" x2="80116" y2="35613"/>
                        <a14:foregroundMark x1="88023" y1="37892" x2="88023" y2="37892"/>
                        <a14:foregroundMark x1="91047" y1="36752" x2="93837" y2="36467"/>
                        <a14:foregroundMark x1="82326" y1="34473" x2="77791" y2="34758"/>
                        <a14:foregroundMark x1="83140" y1="15100" x2="83140" y2="12821"/>
                        <a14:foregroundMark x1="79186" y1="13390" x2="78023" y2="13390"/>
                        <a14:foregroundMark x1="88023" y1="13675" x2="89186" y2="12821"/>
                        <a14:foregroundMark x1="50814" y1="91168" x2="49419" y2="90883"/>
                        <a14:backgroundMark x1="56279" y1="68661" x2="56395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" y="4682825"/>
            <a:ext cx="3464484" cy="14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otstrap Logo png images | PNGEgg">
            <a:extLst>
              <a:ext uri="{FF2B5EF4-FFF2-40B4-BE49-F238E27FC236}">
                <a16:creationId xmlns:a16="http://schemas.microsoft.com/office/drawing/2014/main" id="{BFD33211-C58B-5E12-0741-165DB6F3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690" y1="46839" x2="45402" y2="45977"/>
                        <a14:foregroundMark x1="45115" y1="60345" x2="47989" y2="56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36" y="4649124"/>
            <a:ext cx="1979347" cy="197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XAMPP - Wikipedia">
            <a:extLst>
              <a:ext uri="{FF2B5EF4-FFF2-40B4-BE49-F238E27FC236}">
                <a16:creationId xmlns:a16="http://schemas.microsoft.com/office/drawing/2014/main" id="{F2D74ABD-D196-4276-B82D-E7EC97B6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88" y="4868947"/>
            <a:ext cx="1415644" cy="14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05A70-EF68-20B7-2DE0-4E6DF9A0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0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13A3-4193-64B7-E219-EFDBF67E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Izstrādes vides tehnoloģijas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78807-A361-5D9A-19AF-008CAD11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Studio Code</a:t>
            </a:r>
          </a:p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HeidiSQL</a:t>
            </a:r>
          </a:p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GitHub</a:t>
            </a:r>
          </a:p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Composer</a:t>
            </a:r>
          </a:p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Brave</a:t>
            </a:r>
          </a:p>
          <a:p>
            <a:pPr>
              <a:lnSpc>
                <a:spcPct val="100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diagrams.net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B121C2-5441-77CD-145C-7091D270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17" y="1898123"/>
            <a:ext cx="2264374" cy="226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HeidiSQL - Wikipedia">
            <a:extLst>
              <a:ext uri="{FF2B5EF4-FFF2-40B4-BE49-F238E27FC236}">
                <a16:creationId xmlns:a16="http://schemas.microsoft.com/office/drawing/2014/main" id="{BA678203-4324-F9E9-DEEC-421508C1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50" y="1886285"/>
            <a:ext cx="2399965" cy="239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ave Browser Icon SVG Vector &amp; PNG Free Download | UXWing">
            <a:extLst>
              <a:ext uri="{FF2B5EF4-FFF2-40B4-BE49-F238E27FC236}">
                <a16:creationId xmlns:a16="http://schemas.microsoft.com/office/drawing/2014/main" id="{6CA7B4B4-E601-58CB-2087-7808217E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31" y="4399297"/>
            <a:ext cx="2230919" cy="22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thub Logo - Free social media icons">
            <a:extLst>
              <a:ext uri="{FF2B5EF4-FFF2-40B4-BE49-F238E27FC236}">
                <a16:creationId xmlns:a16="http://schemas.microsoft.com/office/drawing/2014/main" id="{8E84E4F6-FDC4-A80D-DDB6-3F8F2FC8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53" y="1912836"/>
            <a:ext cx="2222447" cy="222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mposer - MediaWiki">
            <a:extLst>
              <a:ext uri="{FF2B5EF4-FFF2-40B4-BE49-F238E27FC236}">
                <a16:creationId xmlns:a16="http://schemas.microsoft.com/office/drawing/2014/main" id="{476159AA-F767-9950-EB55-E5F30FD5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76" y="4171495"/>
            <a:ext cx="2071956" cy="24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1FA61-8656-CF69-A6F8-8C95701E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diagrams.net - Desktop App for Mac, Windows (PC) - WebCatalog">
            <a:extLst>
              <a:ext uri="{FF2B5EF4-FFF2-40B4-BE49-F238E27FC236}">
                <a16:creationId xmlns:a16="http://schemas.microsoft.com/office/drawing/2014/main" id="{A7CB5CAC-6392-0EA3-B45D-2402E00CA2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50" t="10185" r="29028" b="10317"/>
          <a:stretch>
            <a:fillRect/>
          </a:stretch>
        </p:blipFill>
        <p:spPr>
          <a:xfrm>
            <a:off x="8883650" y="4581034"/>
            <a:ext cx="1757450" cy="17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9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17B81-EFE7-C919-035D-C8C4835C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Projekta izstrādes soļi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2034-2068-64B1-5707-5A43817D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Noskaidroju kādu problēmu projekts atrisinās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Noskaidroju un izpratu visas vēlmes, vajadzības un prasības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Izstrādāju projekta struktūrskices (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wireframes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Izplānoju kādas tehnoloģijas tiks izmantotas projekta realizēšanai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Izstrādāju un notestēju aizmugursistēmu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Izstrādāju un notestēju priekšgalsistēmu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Nodevu projektu klientam izskatīšanai</a:t>
            </a:r>
          </a:p>
          <a:p>
            <a:pPr>
              <a:lnSpc>
                <a:spcPct val="100000"/>
              </a:lnSpc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Izvietoju gala produktu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FDF9F-A9D5-B75A-8931-2E390706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3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B555-ED95-92EA-D194-195FB10E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MAKETS Pieslēgšanās logs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CF0DF-D1FC-B2BE-1D3B-2B9AB78B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F950A-00F1-DC74-0D37-A42119F78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10114" r="5049" b="5213"/>
          <a:stretch>
            <a:fillRect/>
          </a:stretch>
        </p:blipFill>
        <p:spPr bwMode="auto">
          <a:xfrm>
            <a:off x="4001770" y="1382712"/>
            <a:ext cx="4188460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9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6BC-A5CA-E22E-EBCC-725E83591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MAKETS Reģistrācijas logs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BF7CF-BB2A-18F5-6916-FE292081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CEDC8-9E54-60D3-8778-0B2300DC7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8" y="1527175"/>
            <a:ext cx="2908283" cy="515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82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B005-2B53-BB25-12D5-0578D035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MAKETS Galerījas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F8DF4-C213-1186-4B13-80623209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7391C-A123-9FA8-8294-469E98ED6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5200" r="1538" b="12029"/>
          <a:stretch>
            <a:fillRect/>
          </a:stretch>
        </p:blipFill>
        <p:spPr bwMode="auto">
          <a:xfrm>
            <a:off x="1838325" y="1754181"/>
            <a:ext cx="8515350" cy="473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682992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3D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3D">
    <a:dk1>
      <a:sysClr val="windowText" lastClr="000000"/>
    </a:dk1>
    <a:lt1>
      <a:sysClr val="window" lastClr="FFFFFF"/>
    </a:lt1>
    <a:dk2>
      <a:srgbClr val="201449"/>
    </a:dk2>
    <a:lt2>
      <a:srgbClr val="F3F0E9"/>
    </a:lt2>
    <a:accent1>
      <a:srgbClr val="F900A0"/>
    </a:accent1>
    <a:accent2>
      <a:srgbClr val="4D4EE6"/>
    </a:accent2>
    <a:accent3>
      <a:srgbClr val="454B78"/>
    </a:accent3>
    <a:accent4>
      <a:srgbClr val="A3A3C1"/>
    </a:accent4>
    <a:accent5>
      <a:srgbClr val="7162FE"/>
    </a:accent5>
    <a:accent6>
      <a:srgbClr val="1EBE9B"/>
    </a:accent6>
    <a:hlink>
      <a:srgbClr val="F900A0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4135</TotalTime>
  <Words>388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Arial</vt:lpstr>
      <vt:lpstr>Calibri</vt:lpstr>
      <vt:lpstr>Courier New</vt:lpstr>
      <vt:lpstr>Open sans</vt:lpstr>
      <vt:lpstr>Segoe UI</vt:lpstr>
      <vt:lpstr>MinimalXOVTI</vt:lpstr>
      <vt:lpstr>Prototipa izstrāde mākslas portfeļa tīmekļa vietnes izveidei</vt:lpstr>
      <vt:lpstr>Projekta mērķis</vt:lpstr>
      <vt:lpstr>Projekta uzdevumi</vt:lpstr>
      <vt:lpstr>Izmantotās tehnoloģijas</vt:lpstr>
      <vt:lpstr>Izstrādes vides tehnoloģijas</vt:lpstr>
      <vt:lpstr>Projekta izstrādes soļi</vt:lpstr>
      <vt:lpstr>MAKETS Pieslēgšanās logs</vt:lpstr>
      <vt:lpstr>MAKETS Reģistrācijas logs</vt:lpstr>
      <vt:lpstr>MAKETS Galerījas logs</vt:lpstr>
      <vt:lpstr>MAKETS Detalizētais darbu logs </vt:lpstr>
      <vt:lpstr>ER diagramma</vt:lpstr>
      <vt:lpstr>Reģistrācijas blokshēma</vt:lpstr>
      <vt:lpstr>Pieslēgšanās blokshēma</vt:lpstr>
      <vt:lpstr>Attēlu pievienošana</vt:lpstr>
      <vt:lpstr>Reģistrācijas lapa</vt:lpstr>
      <vt:lpstr>Sākuma lapa (galerīja)</vt:lpstr>
      <vt:lpstr>Profilu lapa (lietotaju profils)</vt:lpstr>
      <vt:lpstr>Detalizētais darbu lapa (citu lietotaju darbi) </vt:lpstr>
      <vt:lpstr>Testēšana</vt:lpstr>
      <vt:lpstr>Testēšanas rezultāti</vt:lpstr>
      <vt:lpstr>Secinājumi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Arito Boi</dc:creator>
  <cp:lastModifiedBy>Arito Boi</cp:lastModifiedBy>
  <cp:revision>42</cp:revision>
  <dcterms:created xsi:type="dcterms:W3CDTF">2026-04-08T14:39:22Z</dcterms:created>
  <dcterms:modified xsi:type="dcterms:W3CDTF">2026-06-04T23:15:42Z</dcterms:modified>
</cp:coreProperties>
</file>