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73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CB155F-7032-46CD-A785-906AC3F2FF6D}" v="1030" dt="2026-02-02T13:01:58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92" y="643467"/>
            <a:ext cx="5853230" cy="456713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5400" b="1" err="1">
                <a:latin typeface="Calibri"/>
                <a:ea typeface="Calibri"/>
                <a:cs typeface="Calibri"/>
              </a:rPr>
              <a:t>Piezīmjbloka</a:t>
            </a:r>
            <a:r>
              <a:rPr lang="en-US" sz="5400" b="1" dirty="0">
                <a:latin typeface="Calibri"/>
                <a:ea typeface="Calibri"/>
                <a:cs typeface="Calibri"/>
              </a:rPr>
              <a:t> </a:t>
            </a:r>
            <a:r>
              <a:rPr lang="en-US" sz="5400" b="1" err="1">
                <a:latin typeface="Calibri"/>
                <a:ea typeface="Calibri"/>
                <a:cs typeface="Calibri"/>
              </a:rPr>
              <a:t>koplietošanas</a:t>
            </a:r>
            <a:r>
              <a:rPr lang="en-US" sz="5400" b="1" dirty="0">
                <a:latin typeface="Calibri"/>
                <a:ea typeface="Calibri"/>
                <a:cs typeface="Calibri"/>
              </a:rPr>
              <a:t> </a:t>
            </a:r>
            <a:r>
              <a:rPr lang="en-US" sz="5400" b="1" err="1">
                <a:latin typeface="Calibri"/>
                <a:ea typeface="Calibri"/>
                <a:cs typeface="Calibri"/>
              </a:rPr>
              <a:t>mājaslapa</a:t>
            </a:r>
            <a:r>
              <a:rPr lang="en-US" sz="5400" b="1" dirty="0">
                <a:latin typeface="Calibri"/>
                <a:ea typeface="Calibri"/>
                <a:cs typeface="Calibri"/>
              </a:rPr>
              <a:t> </a:t>
            </a:r>
            <a:r>
              <a:rPr lang="en-US" sz="5400" b="1" err="1">
                <a:latin typeface="Calibri"/>
                <a:ea typeface="Calibri"/>
                <a:cs typeface="Calibri"/>
              </a:rPr>
              <a:t>prototipa</a:t>
            </a:r>
            <a:r>
              <a:rPr lang="en-US" sz="5400" b="1" dirty="0">
                <a:latin typeface="Calibri"/>
                <a:ea typeface="Calibri"/>
                <a:cs typeface="Calibri"/>
              </a:rPr>
              <a:t> </a:t>
            </a:r>
            <a:r>
              <a:rPr lang="en-US" sz="5400" b="1" err="1">
                <a:latin typeface="Calibri"/>
                <a:ea typeface="Calibri"/>
                <a:cs typeface="Calibri"/>
              </a:rPr>
              <a:t>izstrāde</a:t>
            </a:r>
            <a:endParaRPr lang="en-US" sz="5400" b="1">
              <a:latin typeface="Calibri"/>
              <a:ea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791" y="5400950"/>
            <a:ext cx="4205966" cy="8315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b="1" dirty="0">
                <a:latin typeface="Calibri"/>
                <a:ea typeface="Calibri"/>
                <a:cs typeface="Calibri"/>
              </a:rPr>
              <a:t>Raivis 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Rampāns</a:t>
            </a:r>
            <a:r>
              <a:rPr lang="en-US" sz="2000" b="1" dirty="0">
                <a:latin typeface="Calibri"/>
                <a:ea typeface="Calibri"/>
                <a:cs typeface="Calibri"/>
              </a:rPr>
              <a:t>, 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Jelgavas</a:t>
            </a:r>
            <a:r>
              <a:rPr lang="en-US" sz="2000" b="1" dirty="0">
                <a:latin typeface="Calibri"/>
                <a:ea typeface="Calibri"/>
                <a:cs typeface="Calibri"/>
              </a:rPr>
              <a:t> 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tehnikums</a:t>
            </a:r>
            <a:r>
              <a:rPr lang="en-US" sz="2000" b="1" dirty="0">
                <a:latin typeface="Calibri"/>
                <a:ea typeface="Calibri"/>
                <a:cs typeface="Calibri"/>
              </a:rPr>
              <a:t>, 410. </a:t>
            </a:r>
            <a:r>
              <a:rPr lang="lv-LV" sz="2000" b="1" dirty="0">
                <a:latin typeface="Calibri"/>
                <a:ea typeface="Calibri"/>
                <a:cs typeface="Calibri"/>
              </a:rPr>
              <a:t>g</a:t>
            </a:r>
            <a:r>
              <a:rPr lang="en-US" sz="2000" b="1" dirty="0" err="1">
                <a:latin typeface="Calibri"/>
                <a:ea typeface="Calibri"/>
                <a:cs typeface="Calibri"/>
              </a:rPr>
              <a:t>rupa</a:t>
            </a:r>
            <a:endParaRPr lang="en-US" sz="20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A pencil on a piece of paper&#10;&#10;AI-generated content may be incorrect.">
            <a:extLst>
              <a:ext uri="{FF2B5EF4-FFF2-40B4-BE49-F238E27FC236}">
                <a16:creationId xmlns:a16="http://schemas.microsoft.com/office/drawing/2014/main" id="{C542EA60-9A73-A58A-EF0C-22B7AE65F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53" y="957860"/>
            <a:ext cx="4942280" cy="49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9D4AC-E349-E53B-A85F-B22BA6D1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ACC5A78-EB5F-0A5E-E7DC-28A24D08E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81" y="0"/>
            <a:ext cx="10495437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C1A2B-9B0D-95A6-01DE-2A4442CF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10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021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845B2-32C4-0F8A-48A2-15DDF1DDC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5C288ED-5F35-4ECD-AF66-12332469A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64" y="0"/>
            <a:ext cx="10499271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C3669-18DF-975D-2A21-DAE26027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11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626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9A35D-660B-64BD-A865-CEA60E9D5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4EF69-F167-7D65-648F-1FA808037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5BAEB0-F4CF-134C-91D1-47E14BF89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12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9659F0F8-419C-AF44-9D1B-EDB1177D6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70" y="-316503"/>
            <a:ext cx="10614459" cy="71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54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464E0-2E16-3FD0-B3DA-B599CC7E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704E1-878E-CD3F-6B69-4A1AA1514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03A8E-7232-95C2-F1DC-4B84A88C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13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372CD4B-62D6-7C1A-3FFA-10EBF342F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74" y="-306726"/>
            <a:ext cx="10611051" cy="716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8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B58B0D-4C19-42A4-A39D-76DC7BDD6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246" y="-37319"/>
            <a:ext cx="3128836" cy="94266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5200" b="1" kern="1200" dirty="0" err="1">
                <a:latin typeface="Calibri"/>
                <a:ea typeface="Calibri"/>
                <a:cs typeface="Calibri"/>
              </a:rPr>
              <a:t>Datubāze</a:t>
            </a:r>
            <a:endParaRPr lang="en-US" sz="5200" b="1" kern="1200" dirty="0">
              <a:latin typeface="Calibri"/>
              <a:ea typeface="Calibri"/>
              <a:cs typeface="Calibri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DC66CA18-3CBF-EDEC-1E93-B6BB56CB1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77" y="638175"/>
            <a:ext cx="9113296" cy="6219825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CC878011-78C2-F0DD-1CAC-0DD8CC8E0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14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244A6E46-AA23-29F6-E3DA-292927E36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58854">
            <a:off x="9146626" y="-1790683"/>
            <a:ext cx="3569697" cy="5897594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EC43964E-9964-FDFA-4A3C-89515B4D8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68194">
            <a:off x="-504002" y="3172997"/>
            <a:ext cx="3339567" cy="520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96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C42B9-9CA7-2098-70BA-202273B3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err="1">
                <a:latin typeface="Calibri"/>
                <a:ea typeface="Calibri"/>
                <a:cs typeface="Calibri"/>
              </a:rPr>
              <a:t>Projekts</a:t>
            </a:r>
            <a:endParaRPr lang="en-US" sz="6000" b="1" kern="120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A pencil on a notebook&#10;&#10;AI-generated content may be incorrect.">
            <a:extLst>
              <a:ext uri="{FF2B5EF4-FFF2-40B4-BE49-F238E27FC236}">
                <a16:creationId xmlns:a16="http://schemas.microsoft.com/office/drawing/2014/main" id="{CAB5B29B-CA17-653A-28E7-E3DCE5ED1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801" y="578738"/>
            <a:ext cx="5670549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68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B6175F-62CC-5D21-D409-7EE659D9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41" y="665629"/>
            <a:ext cx="3739341" cy="1330839"/>
          </a:xfrm>
        </p:spPr>
        <p:txBody>
          <a:bodyPr>
            <a:normAutofit/>
          </a:bodyPr>
          <a:lstStyle/>
          <a:p>
            <a:r>
              <a:rPr lang="en-US" sz="6000" b="1" err="1">
                <a:latin typeface="Calibri"/>
                <a:ea typeface="Calibri"/>
                <a:cs typeface="Calibri"/>
              </a:rPr>
              <a:t>Secinājumi</a:t>
            </a:r>
            <a:endParaRPr lang="en-US" sz="6000" b="1">
              <a:latin typeface="Calibri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C5AFE-7810-6131-8967-2573BCCD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8" y="2194102"/>
            <a:ext cx="4850146" cy="39085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/>
            <a:r>
              <a:rPr lang="en-US" sz="3600" b="1" dirty="0" err="1">
                <a:latin typeface="Calibri"/>
                <a:ea typeface="Calibri"/>
                <a:cs typeface="Calibri"/>
              </a:rPr>
              <a:t>Attīstīju</a:t>
            </a:r>
            <a:r>
              <a:rPr lang="en-US" sz="3600" b="1" dirty="0">
                <a:latin typeface="Calibri"/>
                <a:ea typeface="Calibri"/>
                <a:cs typeface="Calibri"/>
              </a:rPr>
              <a:t>,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ieguvu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zināšanas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;</a:t>
            </a:r>
          </a:p>
          <a:p>
            <a:pPr marL="457200" indent="-457200"/>
            <a:r>
              <a:rPr lang="en-US" sz="3600" b="1" dirty="0" err="1">
                <a:latin typeface="Calibri"/>
                <a:ea typeface="Calibri"/>
                <a:cs typeface="Calibri"/>
              </a:rPr>
              <a:t>Pieredze</a:t>
            </a:r>
            <a:r>
              <a:rPr lang="en-US" sz="3600" b="1" dirty="0">
                <a:latin typeface="Calibri"/>
                <a:ea typeface="Calibri"/>
                <a:cs typeface="Calibri"/>
              </a:rPr>
              <a:t>,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darbojoties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ar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klientu</a:t>
            </a:r>
            <a:r>
              <a:rPr lang="en-US" sz="3600" b="1" dirty="0">
                <a:latin typeface="Calibri"/>
                <a:ea typeface="Calibri"/>
                <a:cs typeface="Calibri"/>
              </a:rPr>
              <a:t>;</a:t>
            </a:r>
            <a:endParaRPr lang="lv-LV" sz="3600" b="1" dirty="0"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lv-LV" sz="3600" b="1" dirty="0">
                <a:latin typeface="Calibri"/>
                <a:ea typeface="Calibri"/>
                <a:cs typeface="Calibri"/>
              </a:rPr>
              <a:t>Alternatīvās tehnoloģijas;</a:t>
            </a:r>
          </a:p>
          <a:p>
            <a:pPr marL="457200" indent="-457200"/>
            <a:r>
              <a:rPr lang="lv-LV" sz="3600" b="1" dirty="0">
                <a:latin typeface="Calibri"/>
                <a:ea typeface="Calibri"/>
                <a:cs typeface="Calibri"/>
              </a:rPr>
              <a:t>Kļūdas/problēmas;</a:t>
            </a:r>
            <a:endParaRPr lang="en-US" sz="3600" b="1" dirty="0"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en-US" sz="3600" b="1" dirty="0" err="1">
                <a:latin typeface="Calibri"/>
                <a:ea typeface="Calibri"/>
                <a:cs typeface="Calibri"/>
              </a:rPr>
              <a:t>Projekta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attīstība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.</a:t>
            </a:r>
          </a:p>
          <a:p>
            <a:pPr marL="457200" indent="-457200"/>
            <a:endParaRPr lang="en-US" sz="2000" dirty="0"/>
          </a:p>
        </p:txBody>
      </p:sp>
      <p:pic>
        <p:nvPicPr>
          <p:cNvPr id="5" name="Picture 4" descr="A paper with a person on it&#10;&#10;AI-generated content may be incorrect.">
            <a:extLst>
              <a:ext uri="{FF2B5EF4-FFF2-40B4-BE49-F238E27FC236}">
                <a16:creationId xmlns:a16="http://schemas.microsoft.com/office/drawing/2014/main" id="{C3B184AA-021B-2998-9940-F270CA6EA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073" y="661916"/>
            <a:ext cx="5557909" cy="5557909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CAF78EC0-7B5A-FA3C-43B5-C713EDF8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16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9711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B49B2-CCCF-92F3-32DB-E7120D3E8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15" y="2425202"/>
            <a:ext cx="4620584" cy="200099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7200" b="1" err="1">
                <a:latin typeface="Calibri"/>
                <a:ea typeface="Calibri"/>
                <a:cs typeface="Calibri"/>
              </a:rPr>
              <a:t>Paldies</a:t>
            </a:r>
            <a:r>
              <a:rPr lang="en-US" sz="7200" b="1" dirty="0">
                <a:latin typeface="Calibri"/>
                <a:ea typeface="Calibri"/>
                <a:cs typeface="Calibri"/>
              </a:rPr>
              <a:t> par </a:t>
            </a:r>
            <a:r>
              <a:rPr lang="en-US" sz="7200" b="1" err="1">
                <a:latin typeface="Calibri"/>
                <a:ea typeface="Calibri"/>
                <a:cs typeface="Calibri"/>
              </a:rPr>
              <a:t>uzmanību</a:t>
            </a:r>
            <a:r>
              <a:rPr lang="en-US" sz="7200" b="1" dirty="0">
                <a:latin typeface="Calibri"/>
                <a:ea typeface="Calibri"/>
                <a:cs typeface="Calibri"/>
              </a:rPr>
              <a:t>!</a:t>
            </a:r>
            <a:endParaRPr lang="en-US"/>
          </a:p>
        </p:txBody>
      </p:sp>
      <p:pic>
        <p:nvPicPr>
          <p:cNvPr id="4" name="Picture 3" descr="A pencil on a piece of paper&#10;&#10;AI-generated content may be incorrect.">
            <a:extLst>
              <a:ext uri="{FF2B5EF4-FFF2-40B4-BE49-F238E27FC236}">
                <a16:creationId xmlns:a16="http://schemas.microsoft.com/office/drawing/2014/main" id="{EC643AF9-24ED-5384-52C1-C30AEA8987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94" r="7463" b="4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6887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D980D7-2979-CDD1-FCE9-2EAB530BD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3" y="643467"/>
            <a:ext cx="3888526" cy="1800526"/>
          </a:xfrm>
        </p:spPr>
        <p:txBody>
          <a:bodyPr>
            <a:normAutofit/>
          </a:bodyPr>
          <a:lstStyle/>
          <a:p>
            <a:r>
              <a:rPr lang="en-US" sz="6000" b="1" dirty="0" err="1"/>
              <a:t>Mērķis</a:t>
            </a:r>
            <a:endParaRPr lang="en-US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DCA3C-CFCF-8B56-898A-867D857FD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13" y="2219970"/>
            <a:ext cx="5580613" cy="39906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err="1">
                <a:latin typeface="Calibri"/>
                <a:ea typeface="Calibri"/>
                <a:cs typeface="Calibri"/>
              </a:rPr>
              <a:t>Izstrādāt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mājaslapas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prototipu</a:t>
            </a:r>
            <a:r>
              <a:rPr lang="en-US" sz="3600" b="1" dirty="0">
                <a:latin typeface="Calibri"/>
                <a:ea typeface="Calibri"/>
                <a:cs typeface="Calibri"/>
              </a:rPr>
              <a:t>;</a:t>
            </a:r>
          </a:p>
          <a:p>
            <a:r>
              <a:rPr lang="en-US" sz="3600" b="1" err="1">
                <a:latin typeface="Calibri"/>
                <a:ea typeface="Calibri"/>
                <a:cs typeface="Calibri"/>
              </a:rPr>
              <a:t>Veidot</a:t>
            </a:r>
            <a:r>
              <a:rPr lang="en-US" sz="3600" b="1" dirty="0">
                <a:latin typeface="Calibri"/>
                <a:ea typeface="Calibri"/>
                <a:cs typeface="Calibri"/>
              </a:rPr>
              <a:t>, </a:t>
            </a:r>
            <a:r>
              <a:rPr lang="en-US" sz="3600" b="1" err="1">
                <a:latin typeface="Calibri"/>
                <a:ea typeface="Calibri"/>
                <a:cs typeface="Calibri"/>
              </a:rPr>
              <a:t>stilizēt</a:t>
            </a:r>
            <a:r>
              <a:rPr lang="en-US" sz="3600" b="1" dirty="0">
                <a:latin typeface="Calibri"/>
                <a:ea typeface="Calibri"/>
                <a:cs typeface="Calibri"/>
              </a:rPr>
              <a:t>, </a:t>
            </a:r>
            <a:r>
              <a:rPr lang="en-US" sz="3600" b="1" err="1">
                <a:latin typeface="Calibri"/>
                <a:ea typeface="Calibri"/>
                <a:cs typeface="Calibri"/>
              </a:rPr>
              <a:t>saglabāt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piezīmes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/</a:t>
            </a:r>
            <a:r>
              <a:rPr lang="en-US" sz="3600" b="1" err="1">
                <a:latin typeface="Calibri"/>
                <a:ea typeface="Calibri"/>
                <a:cs typeface="Calibri"/>
              </a:rPr>
              <a:t>failus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;</a:t>
            </a:r>
          </a:p>
          <a:p>
            <a:r>
              <a:rPr lang="en-US" sz="3600" b="1" err="1">
                <a:latin typeface="Calibri"/>
                <a:ea typeface="Calibri"/>
                <a:cs typeface="Calibri"/>
              </a:rPr>
              <a:t>Koplietot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izvēlēta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err="1">
                <a:latin typeface="Calibri"/>
                <a:ea typeface="Calibri"/>
                <a:cs typeface="Calibri"/>
              </a:rPr>
              <a:t>lietotāju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err="1">
                <a:latin typeface="Calibri"/>
                <a:ea typeface="Calibri"/>
                <a:cs typeface="Calibri"/>
              </a:rPr>
              <a:t>starpā</a:t>
            </a:r>
            <a:r>
              <a:rPr lang="en-US" sz="3600" b="1" dirty="0">
                <a:latin typeface="Calibri"/>
                <a:ea typeface="Calibri"/>
                <a:cs typeface="Calibri"/>
              </a:rPr>
              <a:t>.</a:t>
            </a:r>
          </a:p>
          <a:p>
            <a:endParaRPr lang="en-US" sz="2000"/>
          </a:p>
          <a:p>
            <a:endParaRPr lang="en-US" sz="2000"/>
          </a:p>
        </p:txBody>
      </p:sp>
      <p:pic>
        <p:nvPicPr>
          <p:cNvPr id="4" name="Picture 3" descr="A question mark and a pencil&#10;&#10;AI-generated content may be incorrect.">
            <a:extLst>
              <a:ext uri="{FF2B5EF4-FFF2-40B4-BE49-F238E27FC236}">
                <a16:creationId xmlns:a16="http://schemas.microsoft.com/office/drawing/2014/main" id="{FDC70C1F-323D-3D3C-41C3-C94701CFE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1069398"/>
            <a:ext cx="4747547" cy="474754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16424-38FB-E5C1-82AC-21EC3FACC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3B8DF-F300-D1B4-54DA-EC35C899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25" y="643467"/>
            <a:ext cx="4605702" cy="1800526"/>
          </a:xfrm>
        </p:spPr>
        <p:txBody>
          <a:bodyPr>
            <a:normAutofit/>
          </a:bodyPr>
          <a:lstStyle/>
          <a:p>
            <a:r>
              <a:rPr lang="en-US" sz="6000" b="1" dirty="0" err="1">
                <a:latin typeface="Calibri"/>
                <a:ea typeface="Calibri"/>
                <a:cs typeface="Calibri"/>
              </a:rPr>
              <a:t>Uzdevumi</a:t>
            </a:r>
            <a:endParaRPr lang="en-US" sz="60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AFAF6-C4CD-826D-EB19-20BEA5B64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25" y="2018264"/>
            <a:ext cx="5222027" cy="47414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b="1" dirty="0" err="1">
                <a:latin typeface="Calibri"/>
                <a:ea typeface="+mn-lt"/>
                <a:cs typeface="+mn-lt"/>
              </a:rPr>
              <a:t>Izveidot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lietotāja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pārvaldību</a:t>
            </a:r>
            <a:r>
              <a:rPr lang="en-US" b="1" dirty="0">
                <a:latin typeface="Calibri"/>
                <a:ea typeface="+mn-lt"/>
                <a:cs typeface="+mn-lt"/>
              </a:rPr>
              <a:t>;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lv-LV" b="1" dirty="0">
                <a:latin typeface="Calibri"/>
                <a:ea typeface="+mn-lt"/>
                <a:cs typeface="+mn-lt"/>
              </a:rPr>
              <a:t>R</a:t>
            </a:r>
            <a:r>
              <a:rPr lang="en-US" b="1" dirty="0" err="1">
                <a:latin typeface="Calibri"/>
                <a:ea typeface="+mn-lt"/>
                <a:cs typeface="+mn-lt"/>
              </a:rPr>
              <a:t>ealizēt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faila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pārvaldību</a:t>
            </a:r>
            <a:r>
              <a:rPr lang="en-US" b="1" dirty="0">
                <a:latin typeface="Calibri"/>
                <a:ea typeface="+mn-lt"/>
                <a:cs typeface="+mn-lt"/>
              </a:rPr>
              <a:t>;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lv-LV" b="1" dirty="0">
                <a:latin typeface="Calibri"/>
                <a:ea typeface="+mn-lt"/>
                <a:cs typeface="+mn-lt"/>
              </a:rPr>
              <a:t>N</a:t>
            </a:r>
            <a:r>
              <a:rPr lang="en-US" b="1" dirty="0" err="1">
                <a:latin typeface="Calibri"/>
                <a:ea typeface="+mn-lt"/>
                <a:cs typeface="+mn-lt"/>
              </a:rPr>
              <a:t>odrošināt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faila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koplietošanu</a:t>
            </a:r>
            <a:r>
              <a:rPr lang="en-US" b="1" dirty="0">
                <a:latin typeface="Calibri"/>
                <a:ea typeface="+mn-lt"/>
                <a:cs typeface="+mn-lt"/>
              </a:rPr>
              <a:t>;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lv-LV" b="1" dirty="0">
                <a:latin typeface="Calibri"/>
                <a:ea typeface="+mn-lt"/>
                <a:cs typeface="+mn-lt"/>
              </a:rPr>
              <a:t>I</a:t>
            </a:r>
            <a:r>
              <a:rPr lang="en-US" b="1" dirty="0" err="1">
                <a:latin typeface="Calibri"/>
                <a:ea typeface="+mn-lt"/>
                <a:cs typeface="+mn-lt"/>
              </a:rPr>
              <a:t>zstrādāt</a:t>
            </a:r>
            <a:r>
              <a:rPr lang="en-US" b="1" dirty="0">
                <a:latin typeface="Calibri"/>
                <a:ea typeface="+mn-lt"/>
                <a:cs typeface="+mn-lt"/>
              </a:rPr>
              <a:t> un </a:t>
            </a:r>
            <a:r>
              <a:rPr lang="en-US" b="1" dirty="0" err="1">
                <a:latin typeface="Calibri"/>
                <a:ea typeface="+mn-lt"/>
                <a:cs typeface="+mn-lt"/>
              </a:rPr>
              <a:t>realizēt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mājaslapai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datubāzi</a:t>
            </a:r>
            <a:r>
              <a:rPr lang="en-US" b="1" dirty="0">
                <a:latin typeface="Calibri"/>
                <a:ea typeface="+mn-lt"/>
                <a:cs typeface="+mn-lt"/>
              </a:rPr>
              <a:t>;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lv-LV" b="1" dirty="0">
                <a:latin typeface="Calibri"/>
                <a:ea typeface="+mn-lt"/>
                <a:cs typeface="+mn-lt"/>
              </a:rPr>
              <a:t>V</a:t>
            </a:r>
            <a:r>
              <a:rPr lang="en-US" b="1" dirty="0" err="1">
                <a:latin typeface="Calibri"/>
                <a:ea typeface="+mn-lt"/>
                <a:cs typeface="+mn-lt"/>
              </a:rPr>
              <a:t>eikt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mājaslapas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izstrādi</a:t>
            </a:r>
            <a:r>
              <a:rPr lang="en-US" b="1" dirty="0">
                <a:latin typeface="Calibri"/>
                <a:ea typeface="+mn-lt"/>
                <a:cs typeface="+mn-lt"/>
              </a:rPr>
              <a:t>, </a:t>
            </a:r>
            <a:r>
              <a:rPr lang="en-US" b="1" dirty="0" err="1">
                <a:latin typeface="Calibri"/>
                <a:ea typeface="+mn-lt"/>
                <a:cs typeface="+mn-lt"/>
              </a:rPr>
              <a:t>mēģinot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realizēt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adaptīvu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saskarni</a:t>
            </a:r>
            <a:r>
              <a:rPr lang="en-US" b="1" dirty="0">
                <a:latin typeface="Calibri"/>
                <a:ea typeface="+mn-lt"/>
                <a:cs typeface="+mn-lt"/>
              </a:rPr>
              <a:t>;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r>
              <a:rPr lang="lv-LV" b="1" dirty="0">
                <a:latin typeface="Calibri"/>
                <a:ea typeface="+mn-lt"/>
                <a:cs typeface="+mn-lt"/>
              </a:rPr>
              <a:t>V</a:t>
            </a:r>
            <a:r>
              <a:rPr lang="en-US" b="1" dirty="0" err="1">
                <a:latin typeface="Calibri"/>
                <a:ea typeface="+mn-lt"/>
                <a:cs typeface="+mn-lt"/>
              </a:rPr>
              <a:t>eikt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mājaslapas</a:t>
            </a:r>
            <a:r>
              <a:rPr lang="en-US" b="1" dirty="0">
                <a:latin typeface="Calibri"/>
                <a:ea typeface="+mn-lt"/>
                <a:cs typeface="+mn-lt"/>
              </a:rPr>
              <a:t> </a:t>
            </a:r>
            <a:r>
              <a:rPr lang="en-US" b="1" dirty="0" err="1">
                <a:latin typeface="Calibri"/>
                <a:ea typeface="+mn-lt"/>
                <a:cs typeface="+mn-lt"/>
              </a:rPr>
              <a:t>testēšanu</a:t>
            </a:r>
            <a:r>
              <a:rPr lang="en-US" b="1" dirty="0">
                <a:latin typeface="Calibri"/>
                <a:ea typeface="+mn-lt"/>
                <a:cs typeface="+mn-lt"/>
              </a:rPr>
              <a:t>.</a:t>
            </a:r>
            <a:endParaRPr lang="en-US" b="1" dirty="0">
              <a:latin typeface="Calibri"/>
            </a:endParaRPr>
          </a:p>
        </p:txBody>
      </p:sp>
      <p:pic>
        <p:nvPicPr>
          <p:cNvPr id="4" name="Picture 3" descr="A calendar and pencil with paper&#10;&#10;AI-generated content may be incorrect.">
            <a:extLst>
              <a:ext uri="{FF2B5EF4-FFF2-40B4-BE49-F238E27FC236}">
                <a16:creationId xmlns:a16="http://schemas.microsoft.com/office/drawing/2014/main" id="{9E8EF642-FBD7-D25A-3258-5A8077CF1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1069398"/>
            <a:ext cx="4747547" cy="4747547"/>
          </a:xfrm>
          <a:prstGeom prst="rect">
            <a:avLst/>
          </a:prstGeom>
        </p:spPr>
      </p:pic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79EB079-B857-34A7-0A07-50AC51CC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3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9697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2274F-92C0-0914-7911-B4794E9BE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6092"/>
            <a:ext cx="10515600" cy="999137"/>
          </a:xfrm>
        </p:spPr>
        <p:txBody>
          <a:bodyPr>
            <a:normAutofit/>
          </a:bodyPr>
          <a:lstStyle/>
          <a:p>
            <a:r>
              <a:rPr lang="en-US" sz="6000" b="1" dirty="0" err="1">
                <a:latin typeface="Calibri"/>
                <a:ea typeface="Calibri"/>
                <a:cs typeface="Calibri"/>
              </a:rPr>
              <a:t>Izmantotās</a:t>
            </a:r>
            <a:r>
              <a:rPr lang="en-US" sz="6000" b="1" dirty="0">
                <a:latin typeface="Calibri"/>
                <a:ea typeface="Calibri"/>
                <a:cs typeface="Calibri"/>
              </a:rPr>
              <a:t> </a:t>
            </a:r>
            <a:r>
              <a:rPr lang="en-US" sz="6000" b="1" dirty="0" err="1">
                <a:latin typeface="Calibri"/>
                <a:ea typeface="Calibri"/>
                <a:cs typeface="Calibri"/>
              </a:rPr>
              <a:t>tehnoloģijas</a:t>
            </a:r>
            <a:endParaRPr lang="en-US" sz="60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53BAA-4644-E014-526D-6015DE796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18" y="768641"/>
            <a:ext cx="2958230" cy="22949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v-LV" b="1" dirty="0">
                <a:latin typeface="Calibri"/>
                <a:ea typeface="Calibri"/>
                <a:cs typeface="Calibri"/>
              </a:rPr>
              <a:t>Priekšgalsistēmu</a:t>
            </a:r>
            <a:r>
              <a:rPr lang="en-US" b="1" dirty="0">
                <a:latin typeface="Calibri"/>
                <a:ea typeface="Calibri"/>
                <a:cs typeface="Calibri"/>
              </a:rPr>
              <a:t>:</a:t>
            </a:r>
          </a:p>
          <a:p>
            <a:r>
              <a:rPr lang="en-US" b="1" i="1" dirty="0">
                <a:latin typeface="Calibri"/>
                <a:ea typeface="Calibri"/>
                <a:cs typeface="Calibri"/>
              </a:rPr>
              <a:t>HTML</a:t>
            </a:r>
          </a:p>
          <a:p>
            <a:r>
              <a:rPr lang="en-US" b="1" i="1" dirty="0">
                <a:latin typeface="Calibri"/>
                <a:ea typeface="Calibri"/>
                <a:cs typeface="Calibri"/>
              </a:rPr>
              <a:t>JavaScript</a:t>
            </a:r>
          </a:p>
          <a:p>
            <a:r>
              <a:rPr lang="en-US" b="1" i="1" dirty="0">
                <a:latin typeface="Calibri"/>
                <a:ea typeface="Calibri"/>
                <a:cs typeface="Calibri"/>
              </a:rPr>
              <a:t>Bootstrap </a:t>
            </a:r>
            <a:r>
              <a:rPr lang="en-US" b="1" dirty="0">
                <a:latin typeface="Calibri"/>
                <a:ea typeface="Calibri"/>
                <a:cs typeface="Calibri"/>
              </a:rPr>
              <a:t>(</a:t>
            </a:r>
            <a:r>
              <a:rPr lang="lv-LV" b="1" dirty="0">
                <a:latin typeface="Calibri"/>
                <a:ea typeface="Calibri"/>
                <a:cs typeface="Calibri"/>
              </a:rPr>
              <a:t>v</a:t>
            </a:r>
            <a:r>
              <a:rPr lang="en-US" b="1" dirty="0">
                <a:latin typeface="Calibri"/>
                <a:ea typeface="Calibri"/>
                <a:cs typeface="Calibri"/>
              </a:rPr>
              <a:t>5.3)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3F3AD24-DF20-B2B6-122D-79125A478039}"/>
              </a:ext>
            </a:extLst>
          </p:cNvPr>
          <p:cNvSpPr txBox="1">
            <a:spLocks/>
          </p:cNvSpPr>
          <p:nvPr/>
        </p:nvSpPr>
        <p:spPr>
          <a:xfrm>
            <a:off x="3072223" y="768641"/>
            <a:ext cx="3151383" cy="2294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b="1" dirty="0">
                <a:latin typeface="Calibri"/>
                <a:ea typeface="Calibri"/>
                <a:cs typeface="Calibri"/>
              </a:rPr>
              <a:t>Aizmugursistēmu</a:t>
            </a:r>
            <a:r>
              <a:rPr lang="en-US" b="1" dirty="0">
                <a:latin typeface="Calibri"/>
                <a:ea typeface="Calibri"/>
                <a:cs typeface="Calibri"/>
              </a:rPr>
              <a:t>:</a:t>
            </a:r>
          </a:p>
          <a:p>
            <a:pPr marL="457200" indent="-457200"/>
            <a:r>
              <a:rPr lang="lv-LV" b="1" i="1" dirty="0">
                <a:latin typeface="Calibri"/>
                <a:ea typeface="Calibri"/>
                <a:cs typeface="Calibri"/>
              </a:rPr>
              <a:t>p</a:t>
            </a:r>
            <a:r>
              <a:rPr lang="en-US" b="1" i="1" dirty="0">
                <a:latin typeface="Calibri"/>
                <a:ea typeface="Calibri"/>
                <a:cs typeface="Calibri"/>
              </a:rPr>
              <a:t>hp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(v8.3.14)</a:t>
            </a:r>
            <a:endParaRPr lang="en-US" b="1" i="1" dirty="0"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en-US" b="1" i="1" dirty="0">
                <a:latin typeface="Calibri"/>
                <a:ea typeface="Calibri"/>
                <a:cs typeface="Calibri"/>
              </a:rPr>
              <a:t>MySQL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(v8.0.45)</a:t>
            </a:r>
            <a:endParaRPr lang="en-US" b="1" dirty="0">
              <a:latin typeface="Calibri"/>
              <a:ea typeface="Calibri"/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9C69EB-562B-419C-F07B-20AF1A5B3A9B}"/>
              </a:ext>
            </a:extLst>
          </p:cNvPr>
          <p:cNvSpPr txBox="1">
            <a:spLocks/>
          </p:cNvSpPr>
          <p:nvPr/>
        </p:nvSpPr>
        <p:spPr>
          <a:xfrm>
            <a:off x="6096000" y="768641"/>
            <a:ext cx="2958230" cy="22949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>
                <a:latin typeface="Calibri"/>
                <a:ea typeface="Calibri"/>
                <a:cs typeface="Calibri"/>
              </a:rPr>
              <a:t>Serveris</a:t>
            </a:r>
            <a:r>
              <a:rPr lang="en-US" b="1" dirty="0">
                <a:latin typeface="Calibri"/>
                <a:ea typeface="Calibri"/>
                <a:cs typeface="Calibri"/>
              </a:rPr>
              <a:t>:</a:t>
            </a:r>
          </a:p>
          <a:p>
            <a:pPr marL="457200" indent="-457200"/>
            <a:r>
              <a:rPr lang="lv-LV" b="1" i="1" dirty="0" err="1">
                <a:latin typeface="Calibri"/>
                <a:ea typeface="Calibri"/>
                <a:cs typeface="Calibri"/>
              </a:rPr>
              <a:t>Wampserver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(v3.3.7)</a:t>
            </a:r>
            <a:endParaRPr lang="en-US" b="1" i="1" dirty="0">
              <a:latin typeface="Calibri"/>
              <a:ea typeface="Calibri"/>
              <a:cs typeface="Calibri"/>
            </a:endParaRPr>
          </a:p>
          <a:p>
            <a:pPr marL="457200" indent="-457200"/>
            <a:endParaRPr lang="en-US" i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8075B9-3178-ACC8-4DE5-8E40E59BA08F}"/>
              </a:ext>
            </a:extLst>
          </p:cNvPr>
          <p:cNvSpPr txBox="1">
            <a:spLocks/>
          </p:cNvSpPr>
          <p:nvPr/>
        </p:nvSpPr>
        <p:spPr>
          <a:xfrm>
            <a:off x="105642" y="2892638"/>
            <a:ext cx="3685204" cy="395210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latin typeface="Calibri"/>
                <a:ea typeface="Calibri"/>
                <a:cs typeface="Calibri"/>
              </a:rPr>
              <a:t>Izstrādes</a:t>
            </a:r>
            <a:r>
              <a:rPr lang="en-US" b="1" dirty="0">
                <a:latin typeface="Calibri"/>
                <a:ea typeface="Calibri"/>
                <a:cs typeface="Calibri"/>
              </a:rPr>
              <a:t> vides:</a:t>
            </a:r>
          </a:p>
          <a:p>
            <a:pPr marL="457200" indent="-457200"/>
            <a:r>
              <a:rPr lang="en-US" b="1" i="1" dirty="0">
                <a:latin typeface="Calibri"/>
                <a:ea typeface="Calibri"/>
                <a:cs typeface="Calibri"/>
              </a:rPr>
              <a:t>Visual Studio Code </a:t>
            </a:r>
            <a:r>
              <a:rPr lang="en-US" b="1" dirty="0">
                <a:latin typeface="Calibri"/>
                <a:ea typeface="Calibri"/>
                <a:cs typeface="Calibri"/>
              </a:rPr>
              <a:t>(</a:t>
            </a:r>
            <a:r>
              <a:rPr lang="lv-LV" b="1" dirty="0">
                <a:latin typeface="Calibri"/>
                <a:ea typeface="Calibri"/>
                <a:cs typeface="Calibri"/>
              </a:rPr>
              <a:t>v</a:t>
            </a:r>
            <a:r>
              <a:rPr lang="en-US" b="1" dirty="0">
                <a:latin typeface="Calibri"/>
                <a:ea typeface="Calibri"/>
                <a:cs typeface="Calibri"/>
              </a:rPr>
              <a:t>1.108.2)</a:t>
            </a:r>
          </a:p>
          <a:p>
            <a:pPr marL="457200" indent="-457200"/>
            <a:r>
              <a:rPr lang="en-US" b="1" i="1" dirty="0" err="1">
                <a:latin typeface="Calibri"/>
                <a:ea typeface="Calibri"/>
                <a:cs typeface="Calibri"/>
              </a:rPr>
              <a:t>HeidiSQL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(v12.6.0.6765)</a:t>
            </a:r>
          </a:p>
          <a:p>
            <a:pPr marL="457200" indent="-457200"/>
            <a:r>
              <a:rPr lang="lv-LV" b="1" i="1" dirty="0" err="1">
                <a:latin typeface="Calibri"/>
                <a:ea typeface="Calibri"/>
                <a:cs typeface="Calibri"/>
              </a:rPr>
              <a:t>MySQL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i="1" dirty="0" err="1">
                <a:latin typeface="Calibri"/>
                <a:ea typeface="Calibri"/>
                <a:cs typeface="Calibri"/>
              </a:rPr>
              <a:t>Workbench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(v8.0.38)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en-US" b="1" i="1" dirty="0">
                <a:latin typeface="Calibri"/>
                <a:ea typeface="Calibri"/>
                <a:cs typeface="Calibri"/>
              </a:rPr>
              <a:t>Wireframe.cc</a:t>
            </a:r>
            <a:endParaRPr lang="lv-LV" b="1" i="1" dirty="0">
              <a:latin typeface="Calibri"/>
              <a:ea typeface="Calibri"/>
              <a:cs typeface="Calibri"/>
            </a:endParaRPr>
          </a:p>
          <a:p>
            <a:pPr marL="457200" indent="-457200"/>
            <a:r>
              <a:rPr lang="lv-LV" b="1" i="1" dirty="0" err="1">
                <a:latin typeface="Calibri"/>
                <a:ea typeface="Calibri"/>
                <a:cs typeface="Calibri"/>
              </a:rPr>
              <a:t>Firefox</a:t>
            </a:r>
            <a:r>
              <a:rPr lang="lv-LV" b="1" i="1" dirty="0">
                <a:latin typeface="Calibri"/>
                <a:ea typeface="Calibri"/>
                <a:cs typeface="Calibri"/>
              </a:rPr>
              <a:t> </a:t>
            </a:r>
            <a:r>
              <a:rPr lang="lv-LV" b="1" dirty="0">
                <a:latin typeface="Calibri"/>
                <a:ea typeface="Calibri"/>
                <a:cs typeface="Calibri"/>
              </a:rPr>
              <a:t>(v148.0.2)</a:t>
            </a:r>
            <a:endParaRPr lang="en-US" b="1" i="1" dirty="0"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7" descr="HTML - Wikipedia">
            <a:extLst>
              <a:ext uri="{FF2B5EF4-FFF2-40B4-BE49-F238E27FC236}">
                <a16:creationId xmlns:a16="http://schemas.microsoft.com/office/drawing/2014/main" id="{C257EDA4-8D5E-0B52-469A-EE396E6C0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8029" y="466420"/>
            <a:ext cx="2097742" cy="2097742"/>
          </a:xfrm>
          <a:prstGeom prst="rect">
            <a:avLst/>
          </a:prstGeom>
        </p:spPr>
      </p:pic>
      <p:pic>
        <p:nvPicPr>
          <p:cNvPr id="9" name="Picture 8" descr="JavaScript Logo, symbol, meaning, history, PNG, brand">
            <a:extLst>
              <a:ext uri="{FF2B5EF4-FFF2-40B4-BE49-F238E27FC236}">
                <a16:creationId xmlns:a16="http://schemas.microsoft.com/office/drawing/2014/main" id="{AAFFB79D-C566-CE5D-C275-546336C2B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1374" y="460818"/>
            <a:ext cx="3729317" cy="2103344"/>
          </a:xfrm>
          <a:prstGeom prst="rect">
            <a:avLst/>
          </a:prstGeom>
        </p:spPr>
      </p:pic>
      <p:pic>
        <p:nvPicPr>
          <p:cNvPr id="10" name="Picture 9" descr="File:PHP-logo.svg - Wikimedia Commons">
            <a:extLst>
              <a:ext uri="{FF2B5EF4-FFF2-40B4-BE49-F238E27FC236}">
                <a16:creationId xmlns:a16="http://schemas.microsoft.com/office/drawing/2014/main" id="{EA615FD7-0E01-E41C-762A-C030A6F8F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218" y="2598152"/>
            <a:ext cx="2655794" cy="1591237"/>
          </a:xfrm>
          <a:prstGeom prst="rect">
            <a:avLst/>
          </a:prstGeom>
        </p:spPr>
      </p:pic>
      <p:pic>
        <p:nvPicPr>
          <p:cNvPr id="11" name="Picture 10" descr="File:Bootstrap logo.svg - Wikimedia Commons">
            <a:extLst>
              <a:ext uri="{FF2B5EF4-FFF2-40B4-BE49-F238E27FC236}">
                <a16:creationId xmlns:a16="http://schemas.microsoft.com/office/drawing/2014/main" id="{44DC1814-4271-6AD9-EF28-CA2042291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6438" y="2564162"/>
            <a:ext cx="1905002" cy="1659219"/>
          </a:xfrm>
          <a:prstGeom prst="rect">
            <a:avLst/>
          </a:prstGeom>
        </p:spPr>
      </p:pic>
      <p:pic>
        <p:nvPicPr>
          <p:cNvPr id="12" name="Picture 11" descr="Download MySQL Logo in SVG Vector or PNG File Format - Logo.wine">
            <a:extLst>
              <a:ext uri="{FF2B5EF4-FFF2-40B4-BE49-F238E27FC236}">
                <a16:creationId xmlns:a16="http://schemas.microsoft.com/office/drawing/2014/main" id="{4007368F-BB8C-79C2-7BBF-FF4DD8EFB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230" y="2296085"/>
            <a:ext cx="3314700" cy="2265829"/>
          </a:xfrm>
          <a:prstGeom prst="rect">
            <a:avLst/>
          </a:prstGeom>
        </p:spPr>
      </p:pic>
      <p:pic>
        <p:nvPicPr>
          <p:cNvPr id="14" name="Picture 13" descr="File:Visual Studio Code 1.35 icon.svg - Wikimedia Commons">
            <a:extLst>
              <a:ext uri="{FF2B5EF4-FFF2-40B4-BE49-F238E27FC236}">
                <a16:creationId xmlns:a16="http://schemas.microsoft.com/office/drawing/2014/main" id="{D1144192-ECFA-A537-ADA3-D8C3DC47F7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2067" y="4745725"/>
            <a:ext cx="1613647" cy="1602442"/>
          </a:xfrm>
          <a:prstGeom prst="rect">
            <a:avLst/>
          </a:prstGeom>
        </p:spPr>
      </p:pic>
      <p:pic>
        <p:nvPicPr>
          <p:cNvPr id="15" name="Picture 14" descr="File:HeidiSQL logo image.png - Wikimedia Commons">
            <a:extLst>
              <a:ext uri="{FF2B5EF4-FFF2-40B4-BE49-F238E27FC236}">
                <a16:creationId xmlns:a16="http://schemas.microsoft.com/office/drawing/2014/main" id="{E53308ED-F812-FC4C-87D3-CEBEE448E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607" y="4745725"/>
            <a:ext cx="1725707" cy="1669677"/>
          </a:xfrm>
          <a:prstGeom prst="rect">
            <a:avLst/>
          </a:prstGeom>
        </p:spPr>
      </p:pic>
      <p:pic>
        <p:nvPicPr>
          <p:cNvPr id="16" name="Graphic 15" descr="Wireframe.cc Vector Logo - Download Free SVG Icon | Worldvectorlogo">
            <a:extLst>
              <a:ext uri="{FF2B5EF4-FFF2-40B4-BE49-F238E27FC236}">
                <a16:creationId xmlns:a16="http://schemas.microsoft.com/office/drawing/2014/main" id="{EE1E105A-4270-5D14-BC43-ED331891BD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38029" y="4802943"/>
            <a:ext cx="1725707" cy="1555240"/>
          </a:xfrm>
          <a:prstGeom prst="rect">
            <a:avLst/>
          </a:prstGeom>
        </p:spPr>
      </p:pic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8BC59950-CBDD-4DB5-485F-ABE91B761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4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C073453D-CCF7-B09B-A7C5-17F3023958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8879" y="4766702"/>
            <a:ext cx="1491240" cy="148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26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22 Good Prototype and Wireframe Tools for Mobile and Web Design">
            <a:extLst>
              <a:ext uri="{FF2B5EF4-FFF2-40B4-BE49-F238E27FC236}">
                <a16:creationId xmlns:a16="http://schemas.microsoft.com/office/drawing/2014/main" id="{99A639DE-5D39-3598-14C2-21683F8861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9" r="1" b="1"/>
          <a:stretch>
            <a:fillRect/>
          </a:stretch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FC814C-51B9-EA0D-AB67-398886026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93" y="743447"/>
            <a:ext cx="4802620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 err="1">
                <a:latin typeface="Calibri"/>
                <a:ea typeface="Calibri"/>
                <a:cs typeface="Calibri"/>
              </a:rPr>
              <a:t>Struktūrskices</a:t>
            </a:r>
            <a:endParaRPr lang="en-US" sz="6000" b="1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8467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DD92F-0DCE-C368-3F74-C11F3C0A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674D6EA-916B-EB97-8FB0-A608D3B90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73" y="-4175"/>
            <a:ext cx="10827203" cy="686888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88419A-090C-8BAB-6486-32AFD8AD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6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3475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6A93A-F5A0-F7AA-4C37-75F550130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DBD0E12-B50F-02DF-2EEA-E8CD17312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8" y="0"/>
            <a:ext cx="10609243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E36A1A-EC11-CE9D-B859-341AAD1C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7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7175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7C1F0-5CC8-EFCF-6023-FE5D83E2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7208192-9D7D-C1C0-8507-14A7BD819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8" y="0"/>
            <a:ext cx="10609243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CF3BB-EB3C-8691-475C-BE274B3B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8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0633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32398-0B9F-2718-B6D5-5E8C32F05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74B91AA-46B6-5FDA-8C74-558663C11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62" y="0"/>
            <a:ext cx="10596477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0D0DF9-7169-553B-F009-95FA16FFB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5541" y="6210674"/>
            <a:ext cx="1028700" cy="634066"/>
          </a:xfrm>
        </p:spPr>
        <p:txBody>
          <a:bodyPr/>
          <a:lstStyle/>
          <a:p>
            <a:fld id="{330EA680-D336-4FF7-8B7A-9848BB0A1C32}" type="slidenum">
              <a:rPr lang="en-US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9</a:t>
            </a:fld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7361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397</TotalTime>
  <Words>167</Words>
  <Application>Microsoft Office PowerPoint</Application>
  <PresentationFormat>Platekrāna</PresentationFormat>
  <Paragraphs>52</Paragraphs>
  <Slides>17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office theme</vt:lpstr>
      <vt:lpstr>Piezīmjbloka koplietošanas mājaslapa prototipa izstrāde</vt:lpstr>
      <vt:lpstr>Mērķis</vt:lpstr>
      <vt:lpstr>Uzdevumi</vt:lpstr>
      <vt:lpstr>Izmantotās tehnoloģijas</vt:lpstr>
      <vt:lpstr>Struktūrskices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Datubāze</vt:lpstr>
      <vt:lpstr>Projekts</vt:lpstr>
      <vt:lpstr>Secinājumi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raivis rampans</cp:lastModifiedBy>
  <cp:revision>334</cp:revision>
  <dcterms:created xsi:type="dcterms:W3CDTF">2026-02-02T10:53:46Z</dcterms:created>
  <dcterms:modified xsi:type="dcterms:W3CDTF">2026-06-12T12:59:15Z</dcterms:modified>
</cp:coreProperties>
</file>