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2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7FB5A-F8CA-463D-A493-805D08BBA571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6269E-E4AA-4099-88E5-A0EA12D65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801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96269E-E4AA-4099-88E5-A0EA12D65C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01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96269E-E4AA-4099-88E5-A0EA12D65C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663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96269E-E4AA-4099-88E5-A0EA12D65C5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16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96269E-E4AA-4099-88E5-A0EA12D65C5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63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7442-447F-4F6F-8D0A-BF5EE250D65F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583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7DCEF-5466-4FCE-A664-6C1285AE5C94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67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F5C9-6761-45BD-963C-818B1075399C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1493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D5F88-2C7D-4D7D-9A9F-075D1BB4D6F0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908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FEA32-E4FF-4916-AD73-7DAB2B2370C2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122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47E8-4C74-4BC3-9F12-0695FF08DAD8}" type="datetime1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176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7445B-DBC5-4E64-B128-027B9E11D149}" type="datetime1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84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DF86-6645-466B-807D-9929496F7576}" type="datetime1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58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07F31-D34D-4123-9C70-8831FF67A5E8}" type="datetime1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82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16511-1011-459C-A877-6CAB5B0A5E20}" type="datetime1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63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28553-D05C-491B-A9F9-CFAEC79933C8}" type="datetime1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673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472F75EE-7BE9-4FF8-B9AF-EF36A62595E9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6580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79DCD1-70C0-0E8A-BE4E-19A684B26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914400"/>
            <a:ext cx="6291472" cy="109728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3700" dirty="0"/>
              <a:t>”</a:t>
            </a:r>
            <a:r>
              <a:rPr lang="en-US" sz="3700" cap="none" baseline="0" dirty="0" err="1"/>
              <a:t>QuizMaster</a:t>
            </a:r>
            <a:r>
              <a:rPr lang="en-US" sz="3700" cap="none" baseline="0" dirty="0"/>
              <a:t>” </a:t>
            </a:r>
            <a:r>
              <a:rPr lang="en-US" sz="3700" cap="none" baseline="0" dirty="0" err="1"/>
              <a:t>prototipa</a:t>
            </a:r>
            <a:r>
              <a:rPr lang="en-US" sz="3700" cap="none" baseline="0" dirty="0"/>
              <a:t> </a:t>
            </a:r>
            <a:r>
              <a:rPr lang="en-US" sz="3700" cap="none" baseline="0" dirty="0" err="1"/>
              <a:t>izveide</a:t>
            </a:r>
            <a:endParaRPr lang="en-US" sz="3700" cap="none" baseline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DDC5D8-914F-19A5-7BD7-898B479118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3232" y="1463040"/>
            <a:ext cx="6291472" cy="168988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 err="1"/>
              <a:t>Kvalifikācijas</a:t>
            </a:r>
            <a:r>
              <a:rPr lang="en-US" dirty="0"/>
              <a:t> </a:t>
            </a:r>
            <a:r>
              <a:rPr lang="en-US" dirty="0" err="1"/>
              <a:t>ieguvei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Programmēšanas</a:t>
            </a:r>
            <a:r>
              <a:rPr lang="en-US" dirty="0"/>
              <a:t> </a:t>
            </a:r>
            <a:r>
              <a:rPr lang="en-US" dirty="0" err="1"/>
              <a:t>tehniķis</a:t>
            </a:r>
            <a:endParaRPr lang="en-US" dirty="0"/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Rainers Mikus </a:t>
            </a:r>
            <a:r>
              <a:rPr lang="en-US" dirty="0" err="1"/>
              <a:t>Puriņš</a:t>
            </a:r>
            <a:r>
              <a:rPr lang="en-US" dirty="0"/>
              <a:t>, 410. </a:t>
            </a:r>
            <a:r>
              <a:rPr lang="en-US" dirty="0" err="1"/>
              <a:t>grupa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AC1750-2D64-04D2-D659-BB5D1EC06EF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243" r="9827"/>
          <a:stretch>
            <a:fillRect/>
          </a:stretch>
        </p:blipFill>
        <p:spPr>
          <a:xfrm>
            <a:off x="7776429" y="914400"/>
            <a:ext cx="4414591" cy="5357106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025DBA-8780-9CA0-2826-FF6E3BD1A0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774468" y="6271515"/>
            <a:ext cx="4416552" cy="1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2702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E0990-D48A-363F-38C9-1692907D3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5" y="1179577"/>
            <a:ext cx="10890929" cy="1097280"/>
          </a:xfrm>
        </p:spPr>
        <p:txBody>
          <a:bodyPr/>
          <a:lstStyle/>
          <a:p>
            <a:r>
              <a:rPr lang="lv-LV" dirty="0"/>
              <a:t>Maketi - 1</a:t>
            </a:r>
            <a:endParaRPr lang="en-US" dirty="0"/>
          </a:p>
        </p:txBody>
      </p:sp>
      <p:pic>
        <p:nvPicPr>
          <p:cNvPr id="6" name="Content Placeholder 5" descr="brave_dggRwnTYZC">
            <a:extLst>
              <a:ext uri="{FF2B5EF4-FFF2-40B4-BE49-F238E27FC236}">
                <a16:creationId xmlns:a16="http://schemas.microsoft.com/office/drawing/2014/main" id="{8AD7F1C5-DB7B-6198-D706-D8AC640651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5704" y="2276857"/>
            <a:ext cx="3679974" cy="3565525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 descr="brave_o6mvNkVGY5">
            <a:extLst>
              <a:ext uri="{FF2B5EF4-FFF2-40B4-BE49-F238E27FC236}">
                <a16:creationId xmlns:a16="http://schemas.microsoft.com/office/drawing/2014/main" id="{D7C247CF-1446-546D-AEC9-78193884E0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1303" y="514477"/>
            <a:ext cx="3917315" cy="5701030"/>
          </a:xfrm>
          <a:prstGeom prst="rect">
            <a:avLst/>
          </a:prstGeom>
          <a:ln w="12700" cmpd="sng"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0C0A186E-D0A4-CAA9-69FB-3AD6F3EE7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E64518A9-6237-B1CE-9005-873FC0A71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z="1600" smtClean="0"/>
              <a:t>10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89761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4992D-A3C1-2524-4544-7EB29C847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097281"/>
            <a:ext cx="10890929" cy="1097280"/>
          </a:xfrm>
        </p:spPr>
        <p:txBody>
          <a:bodyPr/>
          <a:lstStyle/>
          <a:p>
            <a:r>
              <a:rPr lang="lv-LV" dirty="0"/>
              <a:t>Maketi - 2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1D5B3-0E19-0F60-038D-2ED3A5E067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/>
              <a:t>  </a:t>
            </a:r>
            <a:endParaRPr lang="en-US" dirty="0"/>
          </a:p>
        </p:txBody>
      </p:sp>
      <p:pic>
        <p:nvPicPr>
          <p:cNvPr id="4" name="Picture 3" descr="brave_O1EbdBWcht">
            <a:extLst>
              <a:ext uri="{FF2B5EF4-FFF2-40B4-BE49-F238E27FC236}">
                <a16:creationId xmlns:a16="http://schemas.microsoft.com/office/drawing/2014/main" id="{ECFD8247-F5B6-CB80-DD14-B75AE69D85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0960" y="1888744"/>
            <a:ext cx="7289165" cy="4408684"/>
          </a:xfrm>
          <a:prstGeom prst="rect">
            <a:avLst/>
          </a:prstGeom>
          <a:ln w="12700" cmpd="sng"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E8F32-E7F1-66F8-9D44-DEA8244EC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z="1600" smtClean="0"/>
              <a:t>11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09343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4E65B-B63F-34F1-4B55-4B8AA5B4C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Maketu nozīme prototipa izstrādē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140F0D-4B35-2C26-B73C-5A8FCAED4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Maketi tika izmantoti prototipa izvietojuma un dizaina izstrādei, nodrošinot skaidru sistēmas struktūras un lietotāja pieredzes redzējumu.</a:t>
            </a:r>
          </a:p>
          <a:p>
            <a:r>
              <a:rPr lang="lv-LV" dirty="0"/>
              <a:t>Maketu revīzijas palīdzēja saskaņot risinājumus ar visām ieinteresētajām pusēm un panākt vienotu izpratni par gala dizainu.</a:t>
            </a:r>
          </a:p>
          <a:p>
            <a:r>
              <a:rPr lang="lv-LV" dirty="0"/>
              <a:t>Maketi lielākoties atbilda gala dizainam, kas atviegloja izstrādes un ieviešanas procesu.</a:t>
            </a:r>
          </a:p>
          <a:p>
            <a:r>
              <a:rPr lang="lv-LV" dirty="0"/>
              <a:t>Maketi ļāva savlaicīgi identificēt un novērst potenciālās lietojamības problēmas.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53B12C5-C7FB-757D-0819-9F9C1E3B8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4A25E2A-200C-4BE5-30BF-3FEC44E6E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z="1600" smtClean="0"/>
              <a:t>12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45451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6E70A-D29F-210C-3A91-FBF48E807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099947"/>
            <a:ext cx="10890929" cy="1097280"/>
          </a:xfrm>
        </p:spPr>
        <p:txBody>
          <a:bodyPr/>
          <a:lstStyle/>
          <a:p>
            <a:r>
              <a:rPr lang="lv-LV" dirty="0"/>
              <a:t>Datubāzes projektēšana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4E6E3-8870-34BE-719C-C29E9C4BA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/>
              <a:t> </a:t>
            </a:r>
            <a:endParaRPr lang="en-US" dirty="0"/>
          </a:p>
        </p:txBody>
      </p:sp>
      <p:pic>
        <p:nvPicPr>
          <p:cNvPr id="4" name="Picture 3" descr="db">
            <a:extLst>
              <a:ext uri="{FF2B5EF4-FFF2-40B4-BE49-F238E27FC236}">
                <a16:creationId xmlns:a16="http://schemas.microsoft.com/office/drawing/2014/main" id="{7E3EBBED-0869-170A-C939-1809393CB70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7776"/>
          <a:stretch>
            <a:fillRect/>
          </a:stretch>
        </p:blipFill>
        <p:spPr>
          <a:xfrm>
            <a:off x="2659575" y="1864156"/>
            <a:ext cx="6872849" cy="461227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76F67-2753-5908-C787-2441A1148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7F460-E598-50CD-ED79-8154AC1A7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z="1600" smtClean="0"/>
              <a:t>13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67089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8AA72-8D28-5AFC-62C6-D99835A38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Datubāzes projektēšana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A61BC-3A63-3DBF-8A52-64B4FA7A7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/>
              <a:t>Datubāzes nozīme šajā prototipā:</a:t>
            </a:r>
          </a:p>
          <a:p>
            <a:pPr lvl="1"/>
            <a:r>
              <a:rPr lang="lv-LV" b="1" dirty="0"/>
              <a:t>Tabulas:</a:t>
            </a:r>
            <a:endParaRPr lang="en-US" dirty="0"/>
          </a:p>
          <a:p>
            <a:pPr lvl="2"/>
            <a:r>
              <a:rPr lang="lv-LV" b="1" dirty="0"/>
              <a:t>“</a:t>
            </a:r>
            <a:r>
              <a:rPr lang="lv-LV" b="1" i="1" dirty="0"/>
              <a:t>users</a:t>
            </a:r>
            <a:r>
              <a:rPr lang="lv-LV" b="1" dirty="0"/>
              <a:t>”</a:t>
            </a:r>
            <a:r>
              <a:rPr lang="lv-LV" dirty="0"/>
              <a:t>: satur informāciju par visiem lietotājiem: vārdu, e-pastu, lomu (</a:t>
            </a:r>
            <a:r>
              <a:rPr lang="lv-LV" i="1" dirty="0"/>
              <a:t>student</a:t>
            </a:r>
            <a:r>
              <a:rPr lang="lv-LV" dirty="0"/>
              <a:t>, </a:t>
            </a:r>
            <a:r>
              <a:rPr lang="lv-LV" i="1" dirty="0"/>
              <a:t>teacher</a:t>
            </a:r>
            <a:r>
              <a:rPr lang="lv-LV" dirty="0"/>
              <a:t>, </a:t>
            </a:r>
            <a:r>
              <a:rPr lang="lv-LV" i="1" dirty="0"/>
              <a:t>admin</a:t>
            </a:r>
            <a:r>
              <a:rPr lang="lv-LV" dirty="0"/>
              <a:t>), profila iestatījumus un aktivitātes statusu.</a:t>
            </a:r>
            <a:endParaRPr lang="en-US" dirty="0"/>
          </a:p>
          <a:p>
            <a:pPr lvl="2"/>
            <a:r>
              <a:rPr lang="lv-LV" b="1" dirty="0"/>
              <a:t>“</a:t>
            </a:r>
            <a:r>
              <a:rPr lang="lv-LV" b="1" i="1" dirty="0"/>
              <a:t>sessions</a:t>
            </a:r>
            <a:r>
              <a:rPr lang="lv-LV" b="1" dirty="0"/>
              <a:t>”</a:t>
            </a:r>
            <a:r>
              <a:rPr lang="lv-LV" dirty="0"/>
              <a:t>: glabā lietotāju pieteikšanās sesijas, tostarp </a:t>
            </a:r>
            <a:r>
              <a:rPr lang="lv-LV" i="1" dirty="0"/>
              <a:t>IP </a:t>
            </a:r>
            <a:r>
              <a:rPr lang="lv-LV" dirty="0"/>
              <a:t>adresi, ierīci, derīguma termiņu un statusu. Katra sesija ir saistīta ar konkrētu lietotāju.</a:t>
            </a:r>
            <a:endParaRPr lang="en-US" dirty="0"/>
          </a:p>
          <a:p>
            <a:pPr lvl="2"/>
            <a:r>
              <a:rPr lang="lv-LV" b="1" dirty="0"/>
              <a:t>“</a:t>
            </a:r>
            <a:r>
              <a:rPr lang="lv-LV" b="1" i="1" dirty="0"/>
              <a:t>quizzes</a:t>
            </a:r>
            <a:r>
              <a:rPr lang="lv-LV" b="1" dirty="0"/>
              <a:t>”</a:t>
            </a:r>
            <a:r>
              <a:rPr lang="lv-LV" dirty="0"/>
              <a:t>: satur datus par izveidotajām viktorīnām: nosaukumu, kategoriju, grūtības pakāpi, jautājumiem, vērtējumiem un autoru.</a:t>
            </a:r>
            <a:endParaRPr lang="en-US" dirty="0"/>
          </a:p>
          <a:p>
            <a:pPr lvl="2"/>
            <a:r>
              <a:rPr lang="lv-LV" b="1" dirty="0"/>
              <a:t>“</a:t>
            </a:r>
            <a:r>
              <a:rPr lang="lv-LV" b="1" i="1" dirty="0"/>
              <a:t>results</a:t>
            </a:r>
            <a:r>
              <a:rPr lang="lv-LV" b="1" dirty="0"/>
              <a:t>”</a:t>
            </a:r>
            <a:r>
              <a:rPr lang="lv-LV" dirty="0"/>
              <a:t>: reģistrē katra lietotāja atbildes, iegūto punktu skaitu, pabeigšanas laiku un procentuālo rezultātu. Katrs rezultāts ir saistīts ar lietotāju un konkrētu viktorīnu.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00412E-708A-2735-D50A-1866FA32A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z="1600" smtClean="0"/>
              <a:t>14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02544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235A2-2AF2-F49E-9196-33C1C8DFF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Viktorīnas pildīšanas </a:t>
            </a:r>
            <a:br>
              <a:rPr lang="lv-LV" dirty="0"/>
            </a:br>
            <a:r>
              <a:rPr lang="lv-LV" dirty="0"/>
              <a:t>funkcijas blokshēma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81E97-3755-3B36-EDF2-AF841CCBC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/>
              <a:t>  </a:t>
            </a:r>
            <a:endParaRPr lang="en-US" dirty="0"/>
          </a:p>
        </p:txBody>
      </p:sp>
      <p:pic>
        <p:nvPicPr>
          <p:cNvPr id="5" name="Picture 4" descr="Untitled Diagram-Page-2.drawio">
            <a:extLst>
              <a:ext uri="{FF2B5EF4-FFF2-40B4-BE49-F238E27FC236}">
                <a16:creationId xmlns:a16="http://schemas.microsoft.com/office/drawing/2014/main" id="{FBBAD50E-B375-F5D2-EAD9-E512F72417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102" y="462280"/>
            <a:ext cx="3522345" cy="5933440"/>
          </a:xfrm>
          <a:prstGeom prst="rect">
            <a:avLst/>
          </a:prstGeom>
          <a:ln w="12700" cmpd="sng"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55CB5A-F344-95CA-2C03-714630649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7788B2-5A53-3BC8-D0B9-CE76F4495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z="1600" smtClean="0"/>
              <a:t>15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0514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CE8EA-146B-5323-7E97-2A11EED84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Viktorīnas uzsākšanas </a:t>
            </a:r>
            <a:br>
              <a:rPr lang="lv-LV" dirty="0"/>
            </a:br>
            <a:r>
              <a:rPr lang="lv-LV" dirty="0"/>
              <a:t>funkciju blokshēma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E6445-9462-47C3-95E9-A9BBE7842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/>
              <a:t>    </a:t>
            </a:r>
            <a:endParaRPr lang="en-US" dirty="0"/>
          </a:p>
        </p:txBody>
      </p:sp>
      <p:pic>
        <p:nvPicPr>
          <p:cNvPr id="4" name="Picture 3" descr="quizstart.drawio">
            <a:extLst>
              <a:ext uri="{FF2B5EF4-FFF2-40B4-BE49-F238E27FC236}">
                <a16:creationId xmlns:a16="http://schemas.microsoft.com/office/drawing/2014/main" id="{4A6FFA72-7A16-499D-E8B9-FEFF2869C5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00" y="749621"/>
            <a:ext cx="4305300" cy="535875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49457-94E1-C91D-B00E-6B181D19A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z="1600" smtClean="0"/>
              <a:t>16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001836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3B1BD-F21E-0934-2330-FC854153C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Testēšanas mērķi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58BDD-9ED9-B343-184A-DAFC092E4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b="1" dirty="0"/>
              <a:t>Galvenais mērķis</a:t>
            </a:r>
            <a:r>
              <a:rPr lang="lv-LV" dirty="0"/>
              <a:t>: Nodrošināt, ka visas sistēmas funkcijas darbojas atbilstoši paredzētajam un lietotāju prasībām.</a:t>
            </a:r>
          </a:p>
          <a:p>
            <a:pPr marL="0" indent="0">
              <a:buNone/>
            </a:pPr>
            <a:endParaRPr lang="lv-LV" dirty="0"/>
          </a:p>
          <a:p>
            <a:r>
              <a:rPr lang="lv-LV" b="1" dirty="0"/>
              <a:t>Detalizēts mērķis</a:t>
            </a:r>
            <a:r>
              <a:rPr lang="lv-LV" dirty="0"/>
              <a:t>: </a:t>
            </a:r>
          </a:p>
          <a:p>
            <a:pPr lvl="1"/>
            <a:r>
              <a:rPr lang="lv-LV" dirty="0"/>
              <a:t>Pārbaudīt lietotāju reģistrāciju un autentifikāciju.</a:t>
            </a:r>
          </a:p>
          <a:p>
            <a:pPr lvl="1"/>
            <a:r>
              <a:rPr lang="lv-LV" dirty="0"/>
              <a:t>Pārbaudīt viktorīnu (pildīšanu, veidošanu, rediģēšanu, dzēšanu) funkcionalitāti.</a:t>
            </a:r>
          </a:p>
          <a:p>
            <a:pPr lvl="1"/>
            <a:r>
              <a:rPr lang="lv-LV" dirty="0"/>
              <a:t>Pārbaudīt administratora paneļa funkcionalitāti.</a:t>
            </a:r>
          </a:p>
          <a:p>
            <a:pPr lvl="1"/>
            <a:r>
              <a:rPr lang="lv-LV" dirty="0"/>
              <a:t>Pārbaudīt statistikas funkcionalitāti.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71406-8791-6DFA-1FE4-28E05BD85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B6816-DB84-0B94-0A35-D1912CDD2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z="1600" smtClean="0"/>
              <a:t>17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32527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5DC10-0243-2B80-F661-453ACBEAA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Testēšanas uzdevumi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D128C-C472-4ECA-9E5A-B4EA7024C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Validēt reģistrācijas funkcijas efektivitāti ar pozitīviem un negatīviem testa gadījumiem.</a:t>
            </a:r>
          </a:p>
          <a:p>
            <a:r>
              <a:rPr lang="lv-LV" dirty="0"/>
              <a:t>Pārbaudīt lietotāju autentifikācijas procesu dažādos scenārijos.</a:t>
            </a:r>
          </a:p>
          <a:p>
            <a:r>
              <a:rPr lang="lv-LV" dirty="0"/>
              <a:t>Novērtēt viktorīnu funkcijas, pārbaudot sistēmas atbildes pareizību.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BEC2C5-EE77-CC88-8749-83AFE7497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z="1600" smtClean="0"/>
              <a:t>18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624673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ABFE0-A490-B888-379D-278A91122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C6573-52C5-002A-10BC-12D44C123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Projekta galarezultāts izskatās citādāk nekā sākotnēji iecerēts, jo izstrādes gaitā radās jaunas idejas un tika pieņemti labāki risinājumi nekā sākotnējā plānā.</a:t>
            </a:r>
            <a:endParaRPr lang="en-US" dirty="0"/>
          </a:p>
          <a:p>
            <a:r>
              <a:rPr lang="lv-LV" dirty="0"/>
              <a:t>Izstrādes laikā tika pētīti līdzīgi produkti, lai iegūtu iedvesmu, apzinātu labās prakses piemērus un saprastu, no kādām kļūdām labāk izvairīties.</a:t>
            </a:r>
            <a:endParaRPr lang="en-US" dirty="0"/>
          </a:p>
          <a:p>
            <a:r>
              <a:rPr lang="lv-LV" dirty="0"/>
              <a:t>Lai sasniegtu vislabāko rezultātu, tika testētas un izmēģinātas vairākas tehnoloģijas, līdz tika atrastas vispiemērotākās projektam.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C3362E-AB30-6AF4-9FF6-068E65962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z="1600" smtClean="0"/>
              <a:t>19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6159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05ADC-61D8-1282-600B-A2F9DDF88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Projekta mērķis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282B8-5AD3-AFE8-8307-879E9EBC4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Izveidot interaktīvu viktorīnu platformu, kas veicinātu studentu, skolotāju un citu lietotāju iesaisti mācību procesā, ļaujot viņiem piedalīties dažāda veida viktorīnās, attīstīt zināšanas un prasmes, kā arī sacensties savā starpā.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511737-CCE1-6143-CB5D-D99E10472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C72C4F-A255-D688-0954-8EB4E053E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z="1600" smtClean="0"/>
              <a:t>2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975515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AF2EA4-5F44-ED54-E0BE-43E20C5EA5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58440" y="2958083"/>
            <a:ext cx="6675120" cy="941833"/>
          </a:xfrm>
        </p:spPr>
        <p:txBody>
          <a:bodyPr/>
          <a:lstStyle/>
          <a:p>
            <a:r>
              <a:rPr lang="lv-LV" dirty="0"/>
              <a:t>Paldies par uzmanību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910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A3B57-67BB-685F-093A-23D98455D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Projekta uzdevumi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609DE-548B-A1A5-955C-A3A2A1DF5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lv-LV" dirty="0"/>
              <a:t>Izveidot lietotājam saprotamu vidi viktorīnu izpildei un veidošanai.</a:t>
            </a:r>
            <a:endParaRPr lang="en-US" dirty="0"/>
          </a:p>
          <a:p>
            <a:r>
              <a:rPr lang="lv-LV" dirty="0"/>
              <a:t>Nodrošināt trīs veidu viktorīnas: tests, treniņš un uz laiku.</a:t>
            </a:r>
            <a:endParaRPr lang="en-US" dirty="0"/>
          </a:p>
          <a:p>
            <a:r>
              <a:rPr lang="lv-LV" dirty="0"/>
              <a:t>Izstrādāt statistikas funkcijas, kas ļauj lietotājiem sekot līdzi savam progresam.</a:t>
            </a:r>
            <a:endParaRPr lang="en-US" dirty="0"/>
          </a:p>
          <a:p>
            <a:r>
              <a:rPr lang="lv-LV" dirty="0"/>
              <a:t>Izveidot iespēju piedalīties sacensībās dažādās kategorijās.</a:t>
            </a:r>
            <a:endParaRPr lang="en-US" dirty="0"/>
          </a:p>
          <a:p>
            <a:r>
              <a:rPr lang="lv-LV" dirty="0"/>
              <a:t>Skolotājiem nodrošināt iespēju skatīt statistiku par viņu izveidotajām viktorīnām.</a:t>
            </a:r>
            <a:endParaRPr lang="en-US" dirty="0"/>
          </a:p>
          <a:p>
            <a:r>
              <a:rPr lang="lv-LV" dirty="0"/>
              <a:t>Nodrošināt lietotājiem iespēju apgūt zināšanas, piedaloties viktorīnās ar dažādiem grūtības līmeņiem.</a:t>
            </a:r>
            <a:endParaRPr lang="en-US" dirty="0"/>
          </a:p>
          <a:p>
            <a:r>
              <a:rPr lang="lv-LV" dirty="0"/>
              <a:t>Veidot motivējošus izaicinājumus un sacensības starp lietotājiem.</a:t>
            </a:r>
            <a:endParaRPr lang="en-US" dirty="0"/>
          </a:p>
          <a:p>
            <a:r>
              <a:rPr lang="lv-LV" dirty="0"/>
              <a:t>Nodrošināt, lai skolotājiem un pedagogiem būtu iespēja veidot un pielāgot viktorīnas atbilstoši viņu mācību vajadzībām.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8D1D30-2073-BF6B-8734-E43B8E279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0DD962-E5FD-FAA4-445D-3A4D11D75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z="1600" smtClean="0"/>
              <a:t>3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1380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8A92A1D5-E21E-9CA0-EE53-292F805C0136}"/>
              </a:ext>
            </a:extLst>
          </p:cNvPr>
          <p:cNvSpPr txBox="1">
            <a:spLocks/>
          </p:cNvSpPr>
          <p:nvPr/>
        </p:nvSpPr>
        <p:spPr>
          <a:xfrm>
            <a:off x="7219294" y="2511574"/>
            <a:ext cx="395020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87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3776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51560" indent="-28575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v-LV" b="1" dirty="0"/>
              <a:t>Priekšgalsistēmu tehnoloģijas</a:t>
            </a:r>
          </a:p>
          <a:p>
            <a:r>
              <a:rPr lang="lv-LV" i="1" dirty="0"/>
              <a:t>Vue 3 </a:t>
            </a:r>
          </a:p>
          <a:p>
            <a:r>
              <a:rPr lang="lv-LV" i="1" dirty="0"/>
              <a:t>Vite </a:t>
            </a:r>
          </a:p>
          <a:p>
            <a:r>
              <a:rPr lang="lv-LV" i="1" dirty="0"/>
              <a:t>TailwindCSS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6FB0DC-A9E8-2F4A-70DD-B31E03B204CA}"/>
              </a:ext>
            </a:extLst>
          </p:cNvPr>
          <p:cNvSpPr txBox="1">
            <a:spLocks/>
          </p:cNvSpPr>
          <p:nvPr/>
        </p:nvSpPr>
        <p:spPr>
          <a:xfrm>
            <a:off x="758511" y="2468881"/>
            <a:ext cx="395020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87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3776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51560" indent="-28575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v-LV" b="1" dirty="0"/>
              <a:t>Aizmugursistēmu tehnoloģijas</a:t>
            </a:r>
          </a:p>
          <a:p>
            <a:r>
              <a:rPr lang="lv-LV" i="1" dirty="0"/>
              <a:t>Node.js </a:t>
            </a:r>
          </a:p>
          <a:p>
            <a:r>
              <a:rPr lang="lv-LV" i="1" dirty="0"/>
              <a:t>Express.js </a:t>
            </a:r>
          </a:p>
          <a:p>
            <a:r>
              <a:rPr lang="lv-LV" i="1" dirty="0"/>
              <a:t>MongoDB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7F1EE2-BD7C-38A3-6DE9-ADB51D21D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Izmantotās tehnoloģijas</a:t>
            </a:r>
            <a:endParaRPr lang="en-US" dirty="0"/>
          </a:p>
        </p:txBody>
      </p:sp>
      <p:pic>
        <p:nvPicPr>
          <p:cNvPr id="1026" name="Picture 2" descr="Node js - Free logo icons">
            <a:extLst>
              <a:ext uri="{FF2B5EF4-FFF2-40B4-BE49-F238E27FC236}">
                <a16:creationId xmlns:a16="http://schemas.microsoft.com/office/drawing/2014/main" id="{02867ABB-00D7-CE1B-79E0-A3E7742B56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664" y="2074318"/>
            <a:ext cx="1396014" cy="1396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E080279F-B8AB-4B43-CE0F-2A7C65C4A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065" y="3422582"/>
            <a:ext cx="2385514" cy="72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87B112D-028A-BE67-08BB-B2AA730425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214" y="4415044"/>
            <a:ext cx="3659505" cy="989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6B58871-BB69-A3AD-533E-548AA14AC2A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6277" y="1265949"/>
            <a:ext cx="2864126" cy="1202932"/>
          </a:xfrm>
          <a:prstGeom prst="rect">
            <a:avLst/>
          </a:prstGeom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D46D0F89-2600-6652-F474-0956D4100C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2716" y="3088871"/>
            <a:ext cx="1690070" cy="1666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>
            <a:extLst>
              <a:ext uri="{FF2B5EF4-FFF2-40B4-BE49-F238E27FC236}">
                <a16:creationId xmlns:a16="http://schemas.microsoft.com/office/drawing/2014/main" id="{10C84D7B-70EE-4330-C29F-96684519A9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5" y="4457737"/>
            <a:ext cx="2175546" cy="1208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3BFECD-319E-1FDC-F253-E2DAE68A4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z="1600" smtClean="0"/>
              <a:t>4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87638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D7619-B03D-D5B4-71C2-3BFC8E72E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Izstrādes vides tehnoloģijas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99F98-E6EA-6B1B-9A76-E1C8A2679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2808570"/>
            <a:ext cx="10890928" cy="3566160"/>
          </a:xfrm>
        </p:spPr>
        <p:txBody>
          <a:bodyPr/>
          <a:lstStyle/>
          <a:p>
            <a:r>
              <a:rPr lang="lv-LV" i="1" dirty="0"/>
              <a:t>WebStorm</a:t>
            </a:r>
          </a:p>
          <a:p>
            <a:r>
              <a:rPr lang="lv-LV" i="1" dirty="0"/>
              <a:t>Postman</a:t>
            </a:r>
          </a:p>
          <a:p>
            <a:r>
              <a:rPr lang="lv-LV" i="1" dirty="0"/>
              <a:t>Wireframe.cc</a:t>
            </a:r>
          </a:p>
          <a:p>
            <a:r>
              <a:rPr lang="lv-LV" i="1" dirty="0"/>
              <a:t>MongoDB Compass</a:t>
            </a:r>
          </a:p>
          <a:p>
            <a:r>
              <a:rPr lang="lv-LV" i="1" dirty="0"/>
              <a:t>GitHub</a:t>
            </a:r>
            <a:endParaRPr lang="en-US" i="1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6642D77-07B7-3245-0819-25CE9D1231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3987" y="992222"/>
            <a:ext cx="2041187" cy="2041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D211D715-C949-0EEF-01BC-E2DF199363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3195" y="2739147"/>
            <a:ext cx="3684958" cy="1118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Best Wireframe Tools for UI/UX Designers in 2026 [Updated]">
            <a:extLst>
              <a:ext uri="{FF2B5EF4-FFF2-40B4-BE49-F238E27FC236}">
                <a16:creationId xmlns:a16="http://schemas.microsoft.com/office/drawing/2014/main" id="{C9180A9B-AA13-9B90-C545-E9D570F22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0455" y="4127761"/>
            <a:ext cx="2367064" cy="673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MongoDB Compass: A no-code tool for data analysts | by Looi Yih Foo | Medium">
            <a:extLst>
              <a:ext uri="{FF2B5EF4-FFF2-40B4-BE49-F238E27FC236}">
                <a16:creationId xmlns:a16="http://schemas.microsoft.com/office/drawing/2014/main" id="{185BC909-5F9E-ABF7-7C62-5734752D10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546" y="4464328"/>
            <a:ext cx="3447762" cy="1448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GitHub Logo and symbol, meaning, history, PNG, brand">
            <a:extLst>
              <a:ext uri="{FF2B5EF4-FFF2-40B4-BE49-F238E27FC236}">
                <a16:creationId xmlns:a16="http://schemas.microsoft.com/office/drawing/2014/main" id="{EC2A6996-8A91-2F06-4F79-3D6E12E8EC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5451" y="5071161"/>
            <a:ext cx="2567349" cy="1444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70C4CF-7F7F-891E-AFB7-FEE30B492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ABDFC3-ACF8-817D-36C5-6913BAC49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z="1600" smtClean="0"/>
              <a:t>5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90535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D6F74-507E-7544-038E-D0D0ACB9B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Projekta specifika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60079-3A9B-0515-7C11-407EA9007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Iespēja pildīt viktorīnas.</a:t>
            </a:r>
          </a:p>
          <a:p>
            <a:r>
              <a:rPr lang="lv-LV" dirty="0"/>
              <a:t>Iespēja veidot jaunas viktorīnas, rediģēt tās, kā ari dzēst.</a:t>
            </a:r>
          </a:p>
          <a:p>
            <a:r>
              <a:rPr lang="lv-LV" dirty="0"/>
              <a:t>Iespēja salīdzināt savu statistiku.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AE5816-CE3B-80F8-CA2B-B92CE3586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z="1600" smtClean="0"/>
              <a:t>6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20951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F5CA2-D3DC-B190-015A-82A9AD913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4" y="1104901"/>
            <a:ext cx="10890929" cy="1097280"/>
          </a:xfrm>
        </p:spPr>
        <p:txBody>
          <a:bodyPr/>
          <a:lstStyle/>
          <a:p>
            <a:r>
              <a:rPr lang="lv-LV" dirty="0"/>
              <a:t>Līdzigi produkti – Kahoot.it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C2C4C-B620-85AB-40B3-69DDA2428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/>
              <a:t>  </a:t>
            </a:r>
            <a:endParaRPr lang="en-US" dirty="0"/>
          </a:p>
        </p:txBody>
      </p:sp>
      <p:pic>
        <p:nvPicPr>
          <p:cNvPr id="3075" name="Picture 3">
            <a:extLst>
              <a:ext uri="{FF2B5EF4-FFF2-40B4-BE49-F238E27FC236}">
                <a16:creationId xmlns:a16="http://schemas.microsoft.com/office/drawing/2014/main" id="{405C0BE7-A223-DC8B-D5C6-BA3E139F46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045" y="1948303"/>
            <a:ext cx="7123906" cy="440804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4D0053-5A60-2193-5EE1-7E98603A7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CBD0DD-990E-331B-C834-D3F91D00E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z="1600" smtClean="0"/>
              <a:t>7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29600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D8D1A-1443-1F9D-9A04-4C7128E97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B6469-27E9-4A55-B1E4-A49D68148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4" y="1104901"/>
            <a:ext cx="10890929" cy="1097280"/>
          </a:xfrm>
        </p:spPr>
        <p:txBody>
          <a:bodyPr/>
          <a:lstStyle/>
          <a:p>
            <a:r>
              <a:rPr lang="lv-LV" dirty="0"/>
              <a:t>Līdzigi produkti – Blooket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EBE5B-CF55-4167-D8B0-8D444A8F3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/>
              <a:t> 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E4F379-F38E-1EBC-86CC-C890DB8E10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135" y="2135506"/>
            <a:ext cx="8235726" cy="379793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ADF98-87A1-1185-2030-A2C49A7BE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71E15-084F-7D80-C0AE-3D061F5DE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023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3F654-7976-08BE-AE18-E3AC19F3D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Projektēšana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7B829-F317-46C9-C509-59F51419F4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3950208" cy="3566160"/>
          </a:xfrm>
        </p:spPr>
        <p:txBody>
          <a:bodyPr/>
          <a:lstStyle/>
          <a:p>
            <a:pPr marL="0" indent="0">
              <a:buNone/>
            </a:pPr>
            <a:r>
              <a:rPr lang="lv-LV" b="1" dirty="0"/>
              <a:t>Plānošanas fāze</a:t>
            </a:r>
          </a:p>
          <a:p>
            <a:r>
              <a:rPr lang="lv-LV" dirty="0"/>
              <a:t>Mērķu izvirzīšana</a:t>
            </a:r>
          </a:p>
          <a:p>
            <a:r>
              <a:rPr lang="lv-LV" dirty="0"/>
              <a:t>Tirgus analīze</a:t>
            </a:r>
          </a:p>
          <a:p>
            <a:r>
              <a:rPr lang="lv-LV" dirty="0"/>
              <a:t>Lietotāju prasību apkopošana</a:t>
            </a:r>
            <a:endParaRPr lang="en-US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D277875-3BD8-E53B-146F-7642E044CB7C}"/>
              </a:ext>
            </a:extLst>
          </p:cNvPr>
          <p:cNvSpPr txBox="1">
            <a:spLocks/>
          </p:cNvSpPr>
          <p:nvPr/>
        </p:nvSpPr>
        <p:spPr>
          <a:xfrm>
            <a:off x="4590288" y="2633472"/>
            <a:ext cx="395020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87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3776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51560" indent="-28575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v-LV" b="1" dirty="0"/>
              <a:t>Dizaina izstrāde</a:t>
            </a:r>
          </a:p>
          <a:p>
            <a:r>
              <a:rPr lang="lv-LV" i="1" dirty="0"/>
              <a:t>Wireframe.cc </a:t>
            </a:r>
            <a:r>
              <a:rPr lang="lv-LV" dirty="0"/>
              <a:t>izmantošana</a:t>
            </a:r>
          </a:p>
          <a:p>
            <a:r>
              <a:rPr lang="lv-LV" dirty="0"/>
              <a:t>Dizaina apstiprināšana</a:t>
            </a:r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272890D0-D7EC-02B6-AF7B-2D89603CD634}"/>
              </a:ext>
            </a:extLst>
          </p:cNvPr>
          <p:cNvSpPr txBox="1">
            <a:spLocks/>
          </p:cNvSpPr>
          <p:nvPr/>
        </p:nvSpPr>
        <p:spPr>
          <a:xfrm>
            <a:off x="8540496" y="2468881"/>
            <a:ext cx="3651504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87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3776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51560" indent="-28575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87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v-LV" b="1" dirty="0"/>
              <a:t>Tehniskā izstrāde</a:t>
            </a:r>
          </a:p>
          <a:p>
            <a:r>
              <a:rPr lang="lv-LV" dirty="0"/>
              <a:t>Tehnoloģiju izvēle</a:t>
            </a:r>
          </a:p>
          <a:p>
            <a:r>
              <a:rPr lang="lv-LV" dirty="0"/>
              <a:t>Koda rakstīšana</a:t>
            </a:r>
          </a:p>
          <a:p>
            <a:r>
              <a:rPr lang="lv-LV" dirty="0"/>
              <a:t>Testēšana</a:t>
            </a:r>
          </a:p>
          <a:p>
            <a:r>
              <a:rPr lang="lv-LV" dirty="0"/>
              <a:t>Prototipa pilnveidošana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40948A-D7B8-BE79-EDB5-2398E10DC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z="1600" smtClean="0"/>
              <a:t>9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8014688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610</Words>
  <Application>Microsoft Office PowerPoint</Application>
  <PresentationFormat>Widescreen</PresentationFormat>
  <Paragraphs>121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Aptos</vt:lpstr>
      <vt:lpstr>Arial</vt:lpstr>
      <vt:lpstr>Grandview Display</vt:lpstr>
      <vt:lpstr>DashVTI</vt:lpstr>
      <vt:lpstr>”QuizMaster” prototipa izveide</vt:lpstr>
      <vt:lpstr>Projekta mērķis</vt:lpstr>
      <vt:lpstr>Projekta uzdevumi</vt:lpstr>
      <vt:lpstr>Izmantotās tehnoloģijas</vt:lpstr>
      <vt:lpstr>Izstrādes vides tehnoloģijas</vt:lpstr>
      <vt:lpstr>Projekta specifika</vt:lpstr>
      <vt:lpstr>Līdzigi produkti – Kahoot.it</vt:lpstr>
      <vt:lpstr>Līdzigi produkti – Blooket</vt:lpstr>
      <vt:lpstr>Projektēšana</vt:lpstr>
      <vt:lpstr>Maketi - 1</vt:lpstr>
      <vt:lpstr>Maketi - 2</vt:lpstr>
      <vt:lpstr>Maketu nozīme prototipa izstrādē</vt:lpstr>
      <vt:lpstr>Datubāzes projektēšana</vt:lpstr>
      <vt:lpstr>Datubāzes projektēšana</vt:lpstr>
      <vt:lpstr>Viktorīnas pildīšanas  funkcijas blokshēma</vt:lpstr>
      <vt:lpstr>Viktorīnas uzsākšanas  funkciju blokshēma</vt:lpstr>
      <vt:lpstr>Testēšanas mērķi</vt:lpstr>
      <vt:lpstr>Testēšanas uzdevumi</vt:lpstr>
      <vt:lpstr>Secinājumi</vt:lpstr>
      <vt:lpstr>Paldies par uzmanību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alder prajapati</dc:creator>
  <cp:lastModifiedBy>arran esmat</cp:lastModifiedBy>
  <cp:revision>4</cp:revision>
  <dcterms:created xsi:type="dcterms:W3CDTF">2026-04-09T08:49:41Z</dcterms:created>
  <dcterms:modified xsi:type="dcterms:W3CDTF">2026-06-05T12:38:44Z</dcterms:modified>
</cp:coreProperties>
</file>