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51051D-80DC-FD55-D6D6-11AE26AC696E}" v="262" dt="2026-02-03T20:01:12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11FB-1606-4EC5-9BCA-2DC04C2243EA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8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3D07-6BCF-40BC-A7F7-89BB8FFE98C6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2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6D97-0980-426F-BEA7-F6EB2DE3AC08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84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AA53-8FBA-45E2-8B10-F7DD55E4E759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81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C84CF-6F0D-4195-920D-9D6F75893720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3BBE-A1CF-4CC7-B02C-EBCBBE110242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0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63E4-71A5-4C63-9515-748B28B89764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2BAC-F228-4DAC-8800-3D810F869187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4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FFE8-7E8E-427A-AB26-E496551AFB7B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8B19-DE76-4E18-BFC7-EB25B8C421E7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2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D94-1F69-4074-BD82-D6EDB89FE74F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21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49C728D-416F-40D5-8F13-55E5DD1CE8D1}" type="datetimeFigureOut">
              <a:rPr lang="en-US" dirty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39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288">
          <p15:clr>
            <a:srgbClr val="F26B43"/>
          </p15:clr>
        </p15:guide>
        <p15:guide id="5" orient="horz" pos="4032">
          <p15:clr>
            <a:srgbClr val="F26B43"/>
          </p15:clr>
        </p15:guide>
        <p15:guide id="6" pos="7392">
          <p15:clr>
            <a:srgbClr val="F26B43"/>
          </p15:clr>
        </p15:guide>
        <p15:guide id="7" pos="5112">
          <p15:clr>
            <a:srgbClr val="F26B43"/>
          </p15:clr>
        </p15:guide>
        <p15:guide id="8" pos="2544">
          <p15:clr>
            <a:srgbClr val="F26B43"/>
          </p15:clr>
        </p15:guide>
        <p15:guide id="9" pos="864">
          <p15:clr>
            <a:srgbClr val="F26B43"/>
          </p15:clr>
        </p15:guide>
        <p15:guide id="10" orient="horz" pos="648">
          <p15:clr>
            <a:srgbClr val="F26B43"/>
          </p15:clr>
        </p15:guide>
        <p15:guide id="11" pos="6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err="1">
                <a:latin typeface="Times New Roman"/>
                <a:cs typeface="Times New Roman"/>
              </a:rPr>
              <a:t>Automobiļu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tirdzniecibas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platformas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prototips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latin typeface="Times New Roman"/>
                <a:cs typeface="Times New Roman"/>
              </a:rPr>
              <a:t>Autors</a:t>
            </a:r>
            <a:r>
              <a:rPr lang="ru-RU" dirty="0">
                <a:latin typeface="Times New Roman"/>
                <a:cs typeface="Times New Roman"/>
              </a:rPr>
              <a:t>: </a:t>
            </a:r>
            <a:r>
              <a:rPr lang="ru-RU" dirty="0" err="1">
                <a:latin typeface="Times New Roman"/>
                <a:cs typeface="Times New Roman"/>
              </a:rPr>
              <a:t>Ņikita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Ņikitenko</a:t>
            </a:r>
            <a:r>
              <a:rPr lang="ru-RU" dirty="0">
                <a:latin typeface="Times New Roman"/>
                <a:cs typeface="Times New Roman"/>
              </a:rPr>
              <a:t> 410.  </a:t>
            </a:r>
            <a:r>
              <a:rPr lang="ru-RU" dirty="0" err="1">
                <a:latin typeface="Times New Roman"/>
                <a:cs typeface="Times New Roman"/>
              </a:rPr>
              <a:t>grupa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D4793-A7DF-BADF-CAFF-DAF22C56B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err="1">
                <a:latin typeface="Times New Roman"/>
                <a:cs typeface="Times New Roman"/>
              </a:rPr>
              <a:t>Mērķis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39D0EA-A07E-9D7D-36B8-12B3314BC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400" dirty="0" err="1">
                <a:latin typeface="Times New Roman"/>
                <a:ea typeface="+mn-lt"/>
                <a:cs typeface="+mn-lt"/>
              </a:rPr>
              <a:t>Projekta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mērķis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ir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izstrādāt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drošu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lietotājam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ērtu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automobiļu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tirdzniecības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tīmekļa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platformu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kas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nodrošina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iespēju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publicēt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meklēt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pārvaldīt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auto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sludinājumus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tiešsaistē</a:t>
            </a:r>
            <a:r>
              <a:rPr lang="ru-RU" sz="2400" dirty="0">
                <a:latin typeface="Times New Roman"/>
                <a:ea typeface="+mn-lt"/>
                <a:cs typeface="+mn-lt"/>
              </a:rPr>
              <a:t>.</a:t>
            </a:r>
          </a:p>
          <a:p>
            <a:r>
              <a:rPr lang="ru-RU" sz="2400" err="1">
                <a:latin typeface="Times New Roman"/>
                <a:ea typeface="+mn-lt"/>
                <a:cs typeface="+mn-lt"/>
              </a:rPr>
              <a:t>Platforma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paredzēta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err="1">
                <a:latin typeface="Times New Roman"/>
                <a:ea typeface="+mn-lt"/>
                <a:cs typeface="+mn-lt"/>
              </a:rPr>
              <a:t>lai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vienkāršotu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automašīnu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pirkšanas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pārdošanas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procesu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err="1">
                <a:latin typeface="Times New Roman"/>
                <a:ea typeface="+mn-lt"/>
                <a:cs typeface="+mn-lt"/>
              </a:rPr>
              <a:t>samazinātu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krāpniecības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riskus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uzlabotu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saziņu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starp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pircēju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err="1">
                <a:latin typeface="Times New Roman"/>
                <a:ea typeface="+mn-lt"/>
                <a:cs typeface="+mn-lt"/>
              </a:rPr>
              <a:t>pārdevēju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.</a:t>
            </a:r>
            <a:endParaRPr lang="ru-RU" sz="240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265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31F60D-06D7-0B1A-B8A0-968380AE5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/>
                <a:cs typeface="Times"/>
              </a:rPr>
              <a:t>Uzdevumi</a:t>
            </a:r>
            <a:endParaRPr lang="ru-RU" dirty="0">
              <a:latin typeface="Times New Roman"/>
              <a:cs typeface="Time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654427-2F11-BE0A-A895-6E60E00FE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400" dirty="0" err="1">
                <a:latin typeface="Times New Roman"/>
                <a:ea typeface="+mn-lt"/>
                <a:cs typeface="+mn-lt"/>
              </a:rPr>
              <a:t>Izstrādāt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lietotāju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reģistrācijas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autorizācijas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sistēmu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 err="1">
                <a:latin typeface="Times New Roman"/>
                <a:ea typeface="+mn-lt"/>
                <a:cs typeface="+mn-lt"/>
              </a:rPr>
              <a:t>Nodrošināt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iespēju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pievienot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,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rediģēt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dzēst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automobiļu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sludinājumus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 err="1">
                <a:latin typeface="Times New Roman"/>
                <a:ea typeface="+mn-lt"/>
                <a:cs typeface="+mn-lt"/>
              </a:rPr>
              <a:t>Izveidot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meklēšanas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filtrēšanas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funkciju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pēc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dažādiem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kritērijiem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 err="1">
                <a:latin typeface="Times New Roman"/>
                <a:ea typeface="+mn-lt"/>
                <a:cs typeface="+mn-lt"/>
              </a:rPr>
              <a:t>Ieviest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saziņas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iespējas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starp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pircēju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pārdevēju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 err="1">
                <a:latin typeface="Times New Roman"/>
                <a:ea typeface="+mn-lt"/>
                <a:cs typeface="+mn-lt"/>
              </a:rPr>
              <a:t>Nodrošināt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atbalsta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čatu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lietotāju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problēmu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risināšanai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 err="1">
                <a:latin typeface="Times New Roman"/>
                <a:ea typeface="+mn-lt"/>
                <a:cs typeface="+mn-lt"/>
              </a:rPr>
              <a:t>Izstrādāt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responsīvu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vizuāli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modernu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lietotāja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saskarni</a:t>
            </a:r>
            <a:r>
              <a:rPr lang="ru-RU" sz="2400" dirty="0">
                <a:latin typeface="Times New Roman"/>
                <a:ea typeface="+mn-lt"/>
                <a:cs typeface="+mn-lt"/>
              </a:rPr>
              <a:t>;</a:t>
            </a:r>
            <a:endParaRPr lang="ru-RU" sz="2400">
              <a:latin typeface="Times New Roman"/>
              <a:cs typeface="Times New Roman"/>
            </a:endParaRPr>
          </a:p>
          <a:p>
            <a:r>
              <a:rPr lang="ru-RU" sz="2400" dirty="0" err="1">
                <a:latin typeface="Times New Roman"/>
                <a:ea typeface="+mn-lt"/>
                <a:cs typeface="+mn-lt"/>
              </a:rPr>
              <a:t>Nodrošināt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drošu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datu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uzglabāšanu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un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lietotāju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informācijas</a:t>
            </a:r>
            <a:r>
              <a:rPr lang="ru-RU" sz="2400" dirty="0">
                <a:latin typeface="Times New Roman"/>
                <a:ea typeface="+mn-lt"/>
                <a:cs typeface="+mn-lt"/>
              </a:rPr>
              <a:t> </a:t>
            </a:r>
            <a:r>
              <a:rPr lang="ru-RU" sz="2400" dirty="0" err="1">
                <a:latin typeface="Times New Roman"/>
                <a:ea typeface="+mn-lt"/>
                <a:cs typeface="+mn-lt"/>
              </a:rPr>
              <a:t>aizsardzību</a:t>
            </a:r>
            <a:r>
              <a:rPr lang="ru-RU" sz="2400" dirty="0">
                <a:latin typeface="Times New Roman"/>
                <a:ea typeface="+mn-lt"/>
                <a:cs typeface="+mn-lt"/>
              </a:rPr>
              <a:t>.</a:t>
            </a:r>
            <a:endParaRPr lang="ru-RU" sz="2400" dirty="0"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67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EFA1-20D4-7BF9-0522-A8D1B740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2258"/>
            <a:ext cx="10363200" cy="1187570"/>
          </a:xfrm>
        </p:spPr>
        <p:txBody>
          <a:bodyPr/>
          <a:lstStyle/>
          <a:p>
            <a:r>
              <a:rPr lang="ru-RU" sz="4000" dirty="0" err="1"/>
              <a:t>Projektā</a:t>
            </a:r>
            <a:r>
              <a:rPr lang="ru-RU" sz="4000" dirty="0"/>
              <a:t> </a:t>
            </a:r>
            <a:r>
              <a:rPr lang="ru-RU" sz="4000" dirty="0" err="1"/>
              <a:t>izmantotās</a:t>
            </a:r>
            <a:r>
              <a:rPr lang="ru-RU" sz="4000" dirty="0"/>
              <a:t> </a:t>
            </a:r>
            <a:r>
              <a:rPr lang="ru-RU" sz="4000" dirty="0" err="1"/>
              <a:t>tehnoloģijas</a:t>
            </a:r>
            <a:endParaRPr lang="ru-RU" sz="4000"/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A08B31-F7FD-973D-DD2E-A61836A43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0702"/>
            <a:ext cx="4995985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000" b="1" err="1"/>
              <a:t>Programmēšanas</a:t>
            </a:r>
            <a:r>
              <a:rPr lang="ru-RU" sz="2000" b="1" dirty="0"/>
              <a:t> </a:t>
            </a:r>
            <a:r>
              <a:rPr lang="ru-RU" sz="2000" b="1" err="1"/>
              <a:t>valodas</a:t>
            </a:r>
            <a:endParaRPr lang="ru-RU" sz="2000" err="1"/>
          </a:p>
          <a:p>
            <a:r>
              <a:rPr lang="ru-RU" sz="2000" b="1" dirty="0"/>
              <a:t>HTML</a:t>
            </a:r>
            <a:r>
              <a:rPr lang="ru-RU" sz="2000" dirty="0"/>
              <a:t> – </a:t>
            </a:r>
            <a:r>
              <a:rPr lang="ru-RU" sz="2000" dirty="0" err="1"/>
              <a:t>lapas</a:t>
            </a:r>
            <a:r>
              <a:rPr lang="ru-RU" sz="2000" dirty="0"/>
              <a:t> </a:t>
            </a:r>
            <a:r>
              <a:rPr lang="ru-RU" sz="2000" dirty="0" err="1"/>
              <a:t>struktūras</a:t>
            </a:r>
            <a:r>
              <a:rPr lang="ru-RU" sz="2000" dirty="0"/>
              <a:t> </a:t>
            </a:r>
            <a:r>
              <a:rPr lang="ru-RU" sz="2000" dirty="0" err="1"/>
              <a:t>veidošanai</a:t>
            </a:r>
            <a:r>
              <a:rPr lang="ru-RU" sz="2000" dirty="0"/>
              <a:t>;</a:t>
            </a:r>
          </a:p>
          <a:p>
            <a:r>
              <a:rPr lang="ru-RU" sz="2000" b="1" dirty="0"/>
              <a:t>CSS</a:t>
            </a:r>
            <a:r>
              <a:rPr lang="ru-RU" sz="2000" dirty="0"/>
              <a:t> – </a:t>
            </a:r>
            <a:r>
              <a:rPr lang="ru-RU" sz="2000" dirty="0" err="1"/>
              <a:t>vizuālā</a:t>
            </a:r>
            <a:r>
              <a:rPr lang="ru-RU" sz="2000" dirty="0"/>
              <a:t> </a:t>
            </a:r>
            <a:r>
              <a:rPr lang="ru-RU" sz="2000" dirty="0" err="1"/>
              <a:t>dizaina</a:t>
            </a:r>
            <a:r>
              <a:rPr lang="ru-RU" sz="2000" dirty="0"/>
              <a:t> </a:t>
            </a:r>
            <a:r>
              <a:rPr lang="ru-RU" sz="2000" dirty="0" err="1"/>
              <a:t>un</a:t>
            </a:r>
            <a:r>
              <a:rPr lang="ru-RU" sz="2000" dirty="0"/>
              <a:t> </a:t>
            </a:r>
            <a:r>
              <a:rPr lang="ru-RU" sz="2000" dirty="0" err="1"/>
              <a:t>izkārtojuma</a:t>
            </a:r>
            <a:r>
              <a:rPr lang="ru-RU" sz="2000" dirty="0"/>
              <a:t> </a:t>
            </a:r>
            <a:r>
              <a:rPr lang="ru-RU" sz="2000" dirty="0" err="1"/>
              <a:t>nodrošināšanai</a:t>
            </a:r>
            <a:r>
              <a:rPr lang="ru-RU" sz="2000" dirty="0"/>
              <a:t>;</a:t>
            </a:r>
          </a:p>
          <a:p>
            <a:r>
              <a:rPr lang="ru-RU" sz="2000" b="1" dirty="0"/>
              <a:t>JavaScript</a:t>
            </a:r>
            <a:r>
              <a:rPr lang="ru-RU" sz="2000" dirty="0"/>
              <a:t> – </a:t>
            </a:r>
            <a:r>
              <a:rPr lang="ru-RU" sz="2000" dirty="0" err="1"/>
              <a:t>dinamiskām</a:t>
            </a:r>
            <a:r>
              <a:rPr lang="ru-RU" sz="2000" dirty="0"/>
              <a:t> </a:t>
            </a:r>
            <a:r>
              <a:rPr lang="ru-RU" sz="2000" dirty="0" err="1"/>
              <a:t>funkcijām</a:t>
            </a:r>
            <a:r>
              <a:rPr lang="ru-RU" sz="2000" dirty="0"/>
              <a:t> </a:t>
            </a:r>
            <a:r>
              <a:rPr lang="ru-RU" sz="2000" dirty="0" err="1"/>
              <a:t>un</a:t>
            </a:r>
            <a:r>
              <a:rPr lang="ru-RU" sz="2000" dirty="0"/>
              <a:t> </a:t>
            </a:r>
            <a:r>
              <a:rPr lang="ru-RU" sz="2000" dirty="0" err="1"/>
              <a:t>lietotāja</a:t>
            </a:r>
            <a:r>
              <a:rPr lang="ru-RU" sz="2000" dirty="0"/>
              <a:t> </a:t>
            </a:r>
            <a:r>
              <a:rPr lang="ru-RU" sz="2000" dirty="0" err="1"/>
              <a:t>mijiedarbībai</a:t>
            </a:r>
            <a:r>
              <a:rPr lang="ru-RU" sz="2000" dirty="0"/>
              <a:t>;</a:t>
            </a:r>
          </a:p>
          <a:p>
            <a:r>
              <a:rPr lang="ru-RU" sz="2000" b="1" dirty="0"/>
              <a:t>PHP</a:t>
            </a:r>
            <a:r>
              <a:rPr lang="ru-RU" sz="2000" dirty="0"/>
              <a:t> – </a:t>
            </a:r>
            <a:r>
              <a:rPr lang="ru-RU" sz="2000" dirty="0" err="1"/>
              <a:t>servera</a:t>
            </a:r>
            <a:r>
              <a:rPr lang="ru-RU" sz="2000" dirty="0"/>
              <a:t> </a:t>
            </a:r>
            <a:r>
              <a:rPr lang="ru-RU" sz="2000" dirty="0" err="1"/>
              <a:t>puses</a:t>
            </a:r>
            <a:r>
              <a:rPr lang="ru-RU" sz="2000" dirty="0"/>
              <a:t> </a:t>
            </a:r>
            <a:r>
              <a:rPr lang="ru-RU" sz="2000" dirty="0" err="1"/>
              <a:t>loģikas</a:t>
            </a:r>
            <a:r>
              <a:rPr lang="ru-RU" sz="2000" dirty="0"/>
              <a:t> </a:t>
            </a:r>
            <a:r>
              <a:rPr lang="ru-RU" sz="2000" dirty="0" err="1"/>
              <a:t>īstenošanai</a:t>
            </a:r>
            <a:r>
              <a:rPr lang="ru-RU" sz="2000" dirty="0"/>
              <a:t>;</a:t>
            </a:r>
          </a:p>
          <a:p>
            <a:r>
              <a:rPr lang="ru-RU" sz="2000" b="1" dirty="0" err="1"/>
              <a:t>Servera</a:t>
            </a:r>
            <a:r>
              <a:rPr lang="ru-RU" sz="2000" b="1" dirty="0"/>
              <a:t> </a:t>
            </a:r>
            <a:r>
              <a:rPr lang="ru-RU" sz="2000" b="1" dirty="0" err="1"/>
              <a:t>vide</a:t>
            </a:r>
            <a:endParaRPr lang="ru-RU" sz="2000" dirty="0" err="1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ru-RU" sz="2000" b="1" dirty="0"/>
              <a:t>Apache</a:t>
            </a:r>
            <a:r>
              <a:rPr lang="ru-RU" sz="1800" dirty="0"/>
              <a:t> — </a:t>
            </a:r>
            <a:r>
              <a:rPr lang="ru-RU" sz="1800" dirty="0" err="1"/>
              <a:t>tīmekļa</a:t>
            </a:r>
            <a:r>
              <a:rPr lang="ru-RU" sz="1800" dirty="0"/>
              <a:t> </a:t>
            </a:r>
            <a:r>
              <a:rPr lang="ru-RU" sz="1800" dirty="0" err="1"/>
              <a:t>serveris</a:t>
            </a:r>
            <a:r>
              <a:rPr lang="ru-RU" sz="2000" dirty="0"/>
              <a:t>;</a:t>
            </a:r>
            <a:endParaRPr lang="ru-RU"/>
          </a:p>
          <a:p>
            <a:r>
              <a:rPr lang="ru-RU" sz="2000" b="1" dirty="0"/>
              <a:t>XAMPP</a:t>
            </a:r>
            <a:r>
              <a:rPr lang="ru-RU" sz="2000" dirty="0"/>
              <a:t> – </a:t>
            </a:r>
            <a:r>
              <a:rPr lang="ru-RU" sz="2000" dirty="0" err="1"/>
              <a:t>lokālās</a:t>
            </a:r>
            <a:r>
              <a:rPr lang="ru-RU" sz="2000" dirty="0"/>
              <a:t> </a:t>
            </a:r>
            <a:r>
              <a:rPr lang="ru-RU" sz="2000" dirty="0" err="1"/>
              <a:t>izstrādes</a:t>
            </a:r>
            <a:r>
              <a:rPr lang="ru-RU" sz="2000" dirty="0"/>
              <a:t> </a:t>
            </a:r>
            <a:r>
              <a:rPr lang="ru-RU" sz="2000" dirty="0" err="1"/>
              <a:t>vides</a:t>
            </a:r>
            <a:r>
              <a:rPr lang="ru-RU" sz="2000" dirty="0"/>
              <a:t> </a:t>
            </a:r>
            <a:r>
              <a:rPr lang="ru-RU" sz="2000" dirty="0" err="1"/>
              <a:t>nodrošināšanai</a:t>
            </a:r>
            <a:r>
              <a:rPr lang="ru-RU" sz="2000" dirty="0"/>
              <a:t>;</a:t>
            </a:r>
          </a:p>
          <a:p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F71A13-047F-BCC8-3A45-CD0E11F9B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4046" y="1536987"/>
            <a:ext cx="4448908" cy="13282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b="1" err="1"/>
              <a:t>Datu</a:t>
            </a:r>
            <a:r>
              <a:rPr lang="ru-RU" sz="2000" b="1" dirty="0"/>
              <a:t> </a:t>
            </a:r>
            <a:r>
              <a:rPr lang="ru-RU" sz="2000" b="1" err="1"/>
              <a:t>baze</a:t>
            </a:r>
            <a:endParaRPr lang="ru-RU" sz="2000"/>
          </a:p>
          <a:p>
            <a:r>
              <a:rPr lang="ru-RU" sz="2000" b="1" dirty="0">
                <a:ea typeface="+mn-lt"/>
                <a:cs typeface="+mn-lt"/>
              </a:rPr>
              <a:t>MySQL (</a:t>
            </a:r>
            <a:r>
              <a:rPr lang="ru-RU" sz="2000" b="1" dirty="0" err="1">
                <a:ea typeface="+mn-lt"/>
                <a:cs typeface="+mn-lt"/>
              </a:rPr>
              <a:t>MariaDB</a:t>
            </a:r>
            <a:r>
              <a:rPr lang="ru-RU" sz="2000" b="1" dirty="0">
                <a:ea typeface="+mn-lt"/>
                <a:cs typeface="+mn-lt"/>
              </a:rPr>
              <a:t>)</a:t>
            </a:r>
            <a:r>
              <a:rPr lang="ru-RU" sz="2000" dirty="0">
                <a:ea typeface="+mn-lt"/>
                <a:cs typeface="+mn-lt"/>
              </a:rPr>
              <a:t> – </a:t>
            </a:r>
            <a:r>
              <a:rPr lang="ru-RU" sz="2000" dirty="0" err="1">
                <a:ea typeface="+mn-lt"/>
                <a:cs typeface="+mn-lt"/>
              </a:rPr>
              <a:t>datu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glabāšanai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un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pārvaldībai</a:t>
            </a:r>
            <a:r>
              <a:rPr lang="ru-RU" sz="2000" dirty="0">
                <a:ea typeface="+mn-lt"/>
                <a:cs typeface="+mn-lt"/>
              </a:rPr>
              <a:t>;</a:t>
            </a:r>
            <a:endParaRPr lang="en-US" sz="2000" dirty="0">
              <a:ea typeface="+mn-lt"/>
              <a:cs typeface="+mn-lt"/>
            </a:endParaRPr>
          </a:p>
          <a:p>
            <a:endParaRPr lang="ru-RU" dirty="0"/>
          </a:p>
        </p:txBody>
      </p:sp>
      <p:pic>
        <p:nvPicPr>
          <p:cNvPr id="5" name="Рисунок 4" descr="PHP: Download Logos">
            <a:extLst>
              <a:ext uri="{FF2B5EF4-FFF2-40B4-BE49-F238E27FC236}">
                <a16:creationId xmlns:a16="http://schemas.microsoft.com/office/drawing/2014/main" id="{D78A6DEF-F45D-D563-286E-5C48E5887F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07452" y="4814395"/>
            <a:ext cx="2061028" cy="1064999"/>
          </a:xfrm>
          <a:prstGeom prst="rect">
            <a:avLst/>
          </a:prstGeom>
        </p:spPr>
      </p:pic>
      <p:pic>
        <p:nvPicPr>
          <p:cNvPr id="6" name="Рисунок 5" descr="HTML - Wikipedia">
            <a:extLst>
              <a:ext uri="{FF2B5EF4-FFF2-40B4-BE49-F238E27FC236}">
                <a16:creationId xmlns:a16="http://schemas.microsoft.com/office/drawing/2014/main" id="{7268D9E1-2A87-7ADB-6733-703DE4AD87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0418" y="3205407"/>
            <a:ext cx="1653268" cy="1609725"/>
          </a:xfrm>
          <a:prstGeom prst="rect">
            <a:avLst/>
          </a:prstGeom>
        </p:spPr>
      </p:pic>
      <p:pic>
        <p:nvPicPr>
          <p:cNvPr id="7" name="Рисунок 6" descr="MySQL Connector | Convertigo Low-Code Platform Integration">
            <a:extLst>
              <a:ext uri="{FF2B5EF4-FFF2-40B4-BE49-F238E27FC236}">
                <a16:creationId xmlns:a16="http://schemas.microsoft.com/office/drawing/2014/main" id="{89997A3F-6C4E-D8CA-A203-92E06BD544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7323" y="2967037"/>
            <a:ext cx="1326697" cy="1326697"/>
          </a:xfrm>
          <a:prstGeom prst="rect">
            <a:avLst/>
          </a:prstGeom>
        </p:spPr>
      </p:pic>
      <p:pic>
        <p:nvPicPr>
          <p:cNvPr id="8" name="Рисунок 7" descr="Download XAMPP 8.2.12 for Windows - Filehippo.com">
            <a:extLst>
              <a:ext uri="{FF2B5EF4-FFF2-40B4-BE49-F238E27FC236}">
                <a16:creationId xmlns:a16="http://schemas.microsoft.com/office/drawing/2014/main" id="{D2BA538B-4237-1E10-7FBD-25E2FBCB7D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1686" y="5159829"/>
            <a:ext cx="1219200" cy="1219200"/>
          </a:xfrm>
          <a:prstGeom prst="rect">
            <a:avLst/>
          </a:prstGeom>
        </p:spPr>
      </p:pic>
      <p:pic>
        <p:nvPicPr>
          <p:cNvPr id="9" name="Рисунок 8" descr="Live Instructor-Led JavaScript Training - Hands-on Interactive Course">
            <a:extLst>
              <a:ext uri="{FF2B5EF4-FFF2-40B4-BE49-F238E27FC236}">
                <a16:creationId xmlns:a16="http://schemas.microsoft.com/office/drawing/2014/main" id="{4322F1EE-381B-A036-8847-FE51C12346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95570" y="5202011"/>
            <a:ext cx="1008290" cy="113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11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8CBBF-9ECE-7EF2-2466-AC784942A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 descr="Изображение выглядит как текст, снимок экрана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9E480AB-1740-4CC7-E80E-1A5B064F47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4145" y="-3175"/>
            <a:ext cx="9019166" cy="686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5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FED5A-BB63-2BBB-156A-C082DA9D6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a typeface="+mj-lt"/>
                <a:cs typeface="+mj-lt"/>
              </a:rPr>
              <a:t>Secinājumi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56DE19-CAFE-EF0D-DDA8-936C99B8A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000" err="1">
                <a:ea typeface="+mn-lt"/>
                <a:cs typeface="+mn-lt"/>
              </a:rPr>
              <a:t>Izstrādātais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projekts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veiksmīgi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sasniedz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izvirzīto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mērķi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un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nodrošina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funkcionālu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automobiļu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tirdzniecības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platformas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prototipu</a:t>
            </a:r>
            <a:r>
              <a:rPr lang="ru-RU" sz="2000" dirty="0">
                <a:ea typeface="+mn-lt"/>
                <a:cs typeface="+mn-lt"/>
              </a:rPr>
              <a:t>.</a:t>
            </a:r>
          </a:p>
          <a:p>
            <a:r>
              <a:rPr lang="ru-RU" sz="2000" dirty="0" err="1">
                <a:ea typeface="+mn-lt"/>
                <a:cs typeface="+mn-lt"/>
              </a:rPr>
              <a:t>Tika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realizētas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galvenās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funkcijas</a:t>
            </a:r>
            <a:r>
              <a:rPr lang="ru-RU" sz="2000" dirty="0">
                <a:ea typeface="+mn-lt"/>
                <a:cs typeface="+mn-lt"/>
              </a:rPr>
              <a:t> – </a:t>
            </a:r>
            <a:r>
              <a:rPr lang="ru-RU" sz="2000" dirty="0" err="1">
                <a:ea typeface="+mn-lt"/>
                <a:cs typeface="+mn-lt"/>
              </a:rPr>
              <a:t>lietotāju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kontu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pārvaldība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dirty="0" err="1">
                <a:ea typeface="+mn-lt"/>
                <a:cs typeface="+mn-lt"/>
              </a:rPr>
              <a:t>sludinājumu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publicēšana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dirty="0" err="1">
                <a:ea typeface="+mn-lt"/>
                <a:cs typeface="+mn-lt"/>
              </a:rPr>
              <a:t>filtrēšana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un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saziņa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starp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lietotājiem</a:t>
            </a:r>
            <a:r>
              <a:rPr lang="ru-RU" sz="2000" dirty="0">
                <a:ea typeface="+mn-lt"/>
                <a:cs typeface="+mn-lt"/>
              </a:rPr>
              <a:t>.</a:t>
            </a:r>
          </a:p>
          <a:p>
            <a:r>
              <a:rPr lang="ru-RU" sz="2000" err="1">
                <a:ea typeface="+mn-lt"/>
                <a:cs typeface="+mn-lt"/>
              </a:rPr>
              <a:t>Darba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procesā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tika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iegūta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praktiska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pieredze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tīmekļa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sistēmu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izstrādē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datubāžu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projektēšanā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un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drošības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prasību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ievērošanā</a:t>
            </a:r>
            <a:r>
              <a:rPr lang="ru-RU" sz="2000" dirty="0">
                <a:ea typeface="+mn-lt"/>
                <a:cs typeface="+mn-lt"/>
              </a:rPr>
              <a:t>.</a:t>
            </a:r>
          </a:p>
          <a:p>
            <a:r>
              <a:rPr lang="ru-RU" sz="2000" err="1">
                <a:ea typeface="+mn-lt"/>
                <a:cs typeface="+mn-lt"/>
              </a:rPr>
              <a:t>Projekts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piedāvā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stabilu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pamatu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turpmākai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attīstībai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piemēram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paplašinot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filtrēšanas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iespējas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err="1">
                <a:ea typeface="+mn-lt"/>
                <a:cs typeface="+mn-lt"/>
              </a:rPr>
              <a:t>ieviešot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sludinājumu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verifikāciju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un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uzlabotu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krāpniecības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novēršanas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mehānismus</a:t>
            </a:r>
            <a:r>
              <a:rPr lang="ru-RU" sz="2000" dirty="0">
                <a:ea typeface="+mn-lt"/>
                <a:cs typeface="+mn-lt"/>
              </a:rPr>
              <a:t>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413209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3E12AB-4893-BC94-EA99-F35588A7A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738" y="2768356"/>
            <a:ext cx="10515600" cy="1325563"/>
          </a:xfrm>
        </p:spPr>
        <p:txBody>
          <a:bodyPr/>
          <a:lstStyle/>
          <a:p>
            <a:pPr algn="ctr"/>
            <a:r>
              <a:rPr lang="ru-RU" err="1"/>
              <a:t>Paldies</a:t>
            </a:r>
            <a:r>
              <a:rPr lang="ru-RU" dirty="0"/>
              <a:t> </a:t>
            </a:r>
            <a:r>
              <a:rPr lang="ru-RU" err="1"/>
              <a:t>par</a:t>
            </a:r>
            <a:r>
              <a:rPr lang="ru-RU"/>
              <a:t> </a:t>
            </a:r>
            <a:r>
              <a:rPr lang="ru-RU" err="1"/>
              <a:t>uzmanību</a:t>
            </a:r>
            <a:r>
              <a:rPr lang="ru-RU"/>
              <a:t>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AD9501-E629-AE82-4BDA-2B819095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7822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VTI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GradientRiseVTI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GradientRis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13C68A69-E745-489A-84EC-B7BCE4AA380B}" vid="{9CF7857A-9412-4E45-AB0D-6EAA5A7DC4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GradientRiseVTI</vt:lpstr>
      <vt:lpstr>Automobiļu tirdzniecibas platformas prototips</vt:lpstr>
      <vt:lpstr>Mērķis</vt:lpstr>
      <vt:lpstr>Uzdevumi</vt:lpstr>
      <vt:lpstr>Projektā izmantotās tehnoloģijas </vt:lpstr>
      <vt:lpstr>Презентация PowerPoint</vt:lpstr>
      <vt:lpstr>Secinājumi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100</cp:revision>
  <dcterms:created xsi:type="dcterms:W3CDTF">2012-07-30T23:42:41Z</dcterms:created>
  <dcterms:modified xsi:type="dcterms:W3CDTF">2026-02-03T20:01:43Z</dcterms:modified>
</cp:coreProperties>
</file>