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8EA1B8-3248-401D-B1EE-257B151B6136}" v="7" dt="2026-04-08T16:31:32.7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965A7A7B-B71A-428D-833F-0F3507A6DB13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7509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F9EB-9D34-4B41-B66C-5FAF50876D2D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293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9A26-CAA1-4690-8C1F-1641B1B97745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46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5CF65307-640F-4AE7-B0BE-50C709AD86C5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39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EA1F9-1F0F-4C65-8F6E-9729B924AAAC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68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202278E8-5F4B-47D5-A617-8CCDF75D6A33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19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16AAFA52-7A21-407F-8339-40DF182D7460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5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0335-1C1A-4243-9BDD-9630C417D284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26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513F-8EBD-4612-96F4-CC3E309609AF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662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E6483A1-31A8-47A2-AB0A-53A7803D5EBF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54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D8810B9-2C7C-4CAF-99E2-617AE20BA331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3E0A-5177-400C-87C9-C93AF466EC49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7615-2DB4-4DAA-9DE3-B2B689A846E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82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Gym</a:t>
            </a:r>
            <a:r>
              <a:rPr lang="ru-RU" dirty="0"/>
              <a:t> </a:t>
            </a:r>
            <a:r>
              <a:rPr lang="ru-RU" dirty="0" err="1"/>
              <a:t>systems</a:t>
            </a:r>
            <a:r>
              <a:rPr lang="ru-RU" dirty="0"/>
              <a:t> </a:t>
            </a:r>
            <a:r>
              <a:rPr lang="ru-RU" dirty="0" err="1"/>
              <a:t>prototips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/>
              <a:t>Autors:Daniils</a:t>
            </a:r>
            <a:r>
              <a:rPr lang="ru-RU" dirty="0"/>
              <a:t> </a:t>
            </a:r>
            <a:r>
              <a:rPr lang="ru-RU" dirty="0" err="1"/>
              <a:t>Lubimcevs</a:t>
            </a:r>
            <a:r>
              <a:rPr lang="ru-RU" dirty="0"/>
              <a:t> 410 </a:t>
            </a:r>
            <a:r>
              <a:rPr lang="ru-RU" dirty="0" err="1"/>
              <a:t>grupa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1C340D-916D-B1FA-AA67-50C7BF084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a typeface="+mj-lt"/>
                <a:cs typeface="+mj-lt"/>
              </a:rPr>
              <a:t>Mērķis</a:t>
            </a:r>
            <a:endParaRPr lang="ru-RU" dirty="0" err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806B07-D1AA-5B5D-FD49-6EE7C5BB3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968" y="2193544"/>
            <a:ext cx="10168128" cy="3694176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ru-RU" sz="2400" dirty="0" err="1">
                <a:ea typeface="+mn-lt"/>
                <a:cs typeface="+mn-lt"/>
              </a:rPr>
              <a:t>Centralizēti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glabāt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informāciju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par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lietotājiem</a:t>
            </a:r>
            <a:r>
              <a:rPr lang="ru-RU" sz="2400" dirty="0">
                <a:ea typeface="+mn-lt"/>
                <a:cs typeface="+mn-lt"/>
              </a:rPr>
              <a:t>, </a:t>
            </a:r>
            <a:r>
              <a:rPr lang="ru-RU" sz="2400" dirty="0" err="1">
                <a:ea typeface="+mn-lt"/>
                <a:cs typeface="+mn-lt"/>
              </a:rPr>
              <a:t>treneriem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un</a:t>
            </a:r>
            <a:r>
              <a:rPr lang="ru-RU" sz="2400" dirty="0">
                <a:ea typeface="+mn-lt"/>
                <a:cs typeface="+mn-lt"/>
              </a:rPr>
              <a:t> klientiem;</a:t>
            </a:r>
            <a:endParaRPr lang="ru-RU" sz="2400">
              <a:ea typeface="+mn-lt"/>
              <a:cs typeface="+mn-lt"/>
            </a:endParaRPr>
          </a:p>
          <a:p>
            <a:pPr>
              <a:buFont typeface="Arial"/>
            </a:pPr>
            <a:r>
              <a:rPr lang="ru-RU" sz="2400" dirty="0" err="1">
                <a:ea typeface="+mn-lt"/>
                <a:cs typeface="+mn-lt"/>
              </a:rPr>
              <a:t>Pārvaldīt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treniņu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nodarbības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un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to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grafiku</a:t>
            </a:r>
            <a:r>
              <a:rPr lang="ru-RU" sz="2400" dirty="0">
                <a:ea typeface="+mn-lt"/>
                <a:cs typeface="+mn-lt"/>
              </a:rPr>
              <a:t>;</a:t>
            </a:r>
            <a:endParaRPr lang="ru-RU" sz="2400">
              <a:ea typeface="+mn-lt"/>
              <a:cs typeface="+mn-lt"/>
            </a:endParaRPr>
          </a:p>
          <a:p>
            <a:pPr>
              <a:buFont typeface="Arial"/>
            </a:pPr>
            <a:r>
              <a:rPr lang="ru-RU" sz="2400" dirty="0" err="1">
                <a:ea typeface="+mn-lt"/>
                <a:cs typeface="+mn-lt"/>
              </a:rPr>
              <a:t>Nodrošināt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klientu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pierakstīšanos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uz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nodarbībām</a:t>
            </a:r>
            <a:r>
              <a:rPr lang="ru-RU" sz="2400" dirty="0">
                <a:ea typeface="+mn-lt"/>
                <a:cs typeface="+mn-lt"/>
              </a:rPr>
              <a:t>;</a:t>
            </a:r>
            <a:endParaRPr lang="ru-RU" sz="2400">
              <a:ea typeface="+mn-lt"/>
              <a:cs typeface="+mn-lt"/>
            </a:endParaRPr>
          </a:p>
          <a:p>
            <a:pPr>
              <a:buFont typeface="Arial"/>
            </a:pPr>
            <a:r>
              <a:rPr lang="ru-RU" sz="2400" err="1">
                <a:ea typeface="+mn-lt"/>
                <a:cs typeface="+mn-lt"/>
              </a:rPr>
              <a:t>Uzturēt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sporta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inventāra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err="1">
                <a:ea typeface="+mn-lt"/>
                <a:cs typeface="+mn-lt"/>
              </a:rPr>
              <a:t>uzskaiti</a:t>
            </a:r>
            <a:r>
              <a:rPr lang="ru-RU" sz="2400" dirty="0">
                <a:ea typeface="+mn-lt"/>
                <a:cs typeface="+mn-lt"/>
              </a:rPr>
              <a:t>;</a:t>
            </a:r>
            <a:endParaRPr lang="ru-RU" sz="2400">
              <a:ea typeface="+mn-lt"/>
              <a:cs typeface="+mn-lt"/>
            </a:endParaRPr>
          </a:p>
          <a:p>
            <a:pPr>
              <a:buFont typeface="Arial"/>
            </a:pPr>
            <a:r>
              <a:rPr lang="ru-RU" sz="2400" dirty="0" err="1">
                <a:ea typeface="+mn-lt"/>
                <a:cs typeface="+mn-lt"/>
              </a:rPr>
              <a:t>Veidot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individuālus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treniņu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plānus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klientiem</a:t>
            </a:r>
            <a:r>
              <a:rPr lang="ru-RU" sz="2400" dirty="0">
                <a:ea typeface="+mn-lt"/>
                <a:cs typeface="+mn-lt"/>
              </a:rPr>
              <a:t>;</a:t>
            </a:r>
            <a:endParaRPr lang="ru-RU" sz="2400">
              <a:ea typeface="+mn-lt"/>
              <a:cs typeface="+mn-lt"/>
            </a:endParaRPr>
          </a:p>
          <a:p>
            <a:pPr>
              <a:buFont typeface="Arial"/>
            </a:pPr>
            <a:r>
              <a:rPr lang="ru-RU" sz="2400" dirty="0" err="1">
                <a:ea typeface="+mn-lt"/>
                <a:cs typeface="+mn-lt"/>
              </a:rPr>
              <a:t>Nodrošināt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datu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drošību</a:t>
            </a:r>
            <a:r>
              <a:rPr lang="ru-RU" sz="2400" dirty="0">
                <a:ea typeface="+mn-lt"/>
                <a:cs typeface="+mn-lt"/>
              </a:rPr>
              <a:t>, </a:t>
            </a:r>
            <a:r>
              <a:rPr lang="ru-RU" sz="2400" dirty="0" err="1">
                <a:ea typeface="+mn-lt"/>
                <a:cs typeface="+mn-lt"/>
              </a:rPr>
              <a:t>integritāti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un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sistēmas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darbību</a:t>
            </a:r>
            <a:r>
              <a:rPr lang="ru-RU" sz="2400" dirty="0">
                <a:ea typeface="+mn-lt"/>
                <a:cs typeface="+mn-lt"/>
              </a:rPr>
              <a:t> caur savstarpēji saistītām tabulām.</a:t>
            </a:r>
            <a:endParaRPr lang="ru-RU" sz="2400">
              <a:ea typeface="+mn-lt"/>
              <a:cs typeface="+mn-lt"/>
            </a:endParaRPr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4" name="Рисунок 3" descr="Цель – Бесплатные иконки: стрелы">
            <a:extLst>
              <a:ext uri="{FF2B5EF4-FFF2-40B4-BE49-F238E27FC236}">
                <a16:creationId xmlns:a16="http://schemas.microsoft.com/office/drawing/2014/main" id="{2D305EF9-BE6B-14F3-832C-9382FD0C7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2320" y="105129"/>
            <a:ext cx="1950720" cy="1760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08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33540-E4C7-3E74-A38B-217333680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err="1">
                <a:ea typeface="+mj-lt"/>
                <a:cs typeface="+mj-lt"/>
              </a:rPr>
              <a:t>Uzdevumi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E3AF59-A9DE-507E-8D32-E7E159903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ru-RU" b="1" err="1"/>
              <a:t>Projektā</a:t>
            </a:r>
            <a:r>
              <a:rPr lang="ru-RU" b="1" dirty="0"/>
              <a:t> </a:t>
            </a:r>
            <a:r>
              <a:rPr lang="ru-RU" b="1" err="1"/>
              <a:t>veiktie</a:t>
            </a:r>
            <a:r>
              <a:rPr lang="ru-RU" b="1" dirty="0"/>
              <a:t> </a:t>
            </a:r>
            <a:r>
              <a:rPr lang="ru-RU" b="1" err="1"/>
              <a:t>uzdevumi</a:t>
            </a:r>
            <a:endParaRPr lang="ru-RU" err="1">
              <a:ea typeface="+mn-lt"/>
              <a:cs typeface="+mn-lt"/>
            </a:endParaRPr>
          </a:p>
          <a:p>
            <a:r>
              <a:rPr lang="ru-RU" dirty="0" err="1">
                <a:ea typeface="+mn-lt"/>
                <a:cs typeface="+mn-lt"/>
              </a:rPr>
              <a:t>Lietotāju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sistēmas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izveide</a:t>
            </a:r>
            <a:endParaRPr lang="ru-RU" dirty="0" err="1"/>
          </a:p>
          <a:p>
            <a:r>
              <a:rPr lang="ru-RU" dirty="0" err="1">
                <a:ea typeface="+mn-lt"/>
                <a:cs typeface="+mn-lt"/>
              </a:rPr>
              <a:t>Administratora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funkcionalitāte</a:t>
            </a:r>
            <a:endParaRPr lang="ru-RU" dirty="0" err="1"/>
          </a:p>
          <a:p>
            <a:r>
              <a:rPr lang="ru-RU" dirty="0" err="1">
                <a:ea typeface="+mn-lt"/>
                <a:cs typeface="+mn-lt"/>
              </a:rPr>
              <a:t>Trenera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funkcionalitāte</a:t>
            </a:r>
            <a:endParaRPr lang="ru-RU" dirty="0" err="1"/>
          </a:p>
          <a:p>
            <a:r>
              <a:rPr lang="ru-RU" dirty="0" err="1">
                <a:ea typeface="+mn-lt"/>
                <a:cs typeface="+mn-lt"/>
              </a:rPr>
              <a:t>Klienta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funkcionalitāte</a:t>
            </a:r>
            <a:endParaRPr lang="ru-RU" dirty="0" err="1"/>
          </a:p>
          <a:p>
            <a:r>
              <a:rPr lang="ru-RU" dirty="0" err="1">
                <a:ea typeface="+mn-lt"/>
                <a:cs typeface="+mn-lt"/>
              </a:rPr>
              <a:t>Datu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bāzes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projektēšana</a:t>
            </a:r>
            <a:endParaRPr lang="ru-RU" dirty="0" err="1"/>
          </a:p>
          <a:p>
            <a:r>
              <a:rPr lang="ru-RU" dirty="0" err="1">
                <a:ea typeface="+mn-lt"/>
                <a:cs typeface="+mn-lt"/>
              </a:rPr>
              <a:t>Lietotāja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interfeisa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izstrāde</a:t>
            </a:r>
            <a:endParaRPr lang="ru-RU" dirty="0" err="1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135,000+ Task Icon Stock Illustrations, Royalty-Free Vector ...">
            <a:extLst>
              <a:ext uri="{FF2B5EF4-FFF2-40B4-BE49-F238E27FC236}">
                <a16:creationId xmlns:a16="http://schemas.microsoft.com/office/drawing/2014/main" id="{4625579C-45BC-D55B-82C0-6EE37980D3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2960" y="160020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342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BDF178-15C2-E81B-6A0E-B98DC93F0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a typeface="+mj-lt"/>
                <a:cs typeface="+mj-lt"/>
              </a:rPr>
              <a:t>Projektā</a:t>
            </a:r>
            <a:r>
              <a:rPr lang="ru-RU" dirty="0">
                <a:ea typeface="+mj-lt"/>
                <a:cs typeface="+mj-lt"/>
              </a:rPr>
              <a:t> </a:t>
            </a:r>
            <a:r>
              <a:rPr lang="ru-RU" dirty="0" err="1">
                <a:ea typeface="+mj-lt"/>
                <a:cs typeface="+mj-lt"/>
              </a:rPr>
              <a:t>izmantotās</a:t>
            </a:r>
            <a:r>
              <a:rPr lang="ru-RU" dirty="0">
                <a:ea typeface="+mj-lt"/>
                <a:cs typeface="+mj-lt"/>
              </a:rPr>
              <a:t> </a:t>
            </a:r>
            <a:r>
              <a:rPr lang="ru-RU" dirty="0" err="1">
                <a:ea typeface="+mj-lt"/>
                <a:cs typeface="+mj-lt"/>
              </a:rPr>
              <a:t>tehnoloģijas</a:t>
            </a:r>
            <a:endParaRPr lang="ru-RU" dirty="0" err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4EC22C-0FC7-4D54-FAE4-6847810FD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783" y="2067716"/>
            <a:ext cx="5256159" cy="3694176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ru-RU" b="1" dirty="0" err="1">
                <a:ea typeface="+mn-lt"/>
                <a:cs typeface="+mn-lt"/>
              </a:rPr>
              <a:t>Programmēšanas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valodas</a:t>
            </a:r>
            <a:endParaRPr lang="ru-RU" dirty="0" err="1">
              <a:ea typeface="+mn-lt"/>
              <a:cs typeface="+mn-lt"/>
            </a:endParaRPr>
          </a:p>
          <a:p>
            <a:r>
              <a:rPr lang="ru-RU" b="1" dirty="0">
                <a:ea typeface="+mn-lt"/>
                <a:cs typeface="+mn-lt"/>
              </a:rPr>
              <a:t>PHP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err="1">
                <a:ea typeface="+mn-lt"/>
                <a:cs typeface="+mn-lt"/>
              </a:rPr>
              <a:t>servera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puses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programmēšana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un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loģikas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realizācija</a:t>
            </a:r>
            <a:endParaRPr lang="ru-RU" err="1"/>
          </a:p>
          <a:p>
            <a:r>
              <a:rPr lang="ru-RU" b="1" dirty="0">
                <a:ea typeface="+mn-lt"/>
                <a:cs typeface="+mn-lt"/>
              </a:rPr>
              <a:t>HTML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err="1">
                <a:ea typeface="+mn-lt"/>
                <a:cs typeface="+mn-lt"/>
              </a:rPr>
              <a:t>tīmekļa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lapu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struktūras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veidošana</a:t>
            </a:r>
            <a:endParaRPr lang="ru-RU" err="1"/>
          </a:p>
          <a:p>
            <a:r>
              <a:rPr lang="ru-RU" b="1" dirty="0">
                <a:ea typeface="+mn-lt"/>
                <a:cs typeface="+mn-lt"/>
              </a:rPr>
              <a:t>CSS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err="1">
                <a:ea typeface="+mn-lt"/>
                <a:cs typeface="+mn-lt"/>
              </a:rPr>
              <a:t>dizains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un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lietotāja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interfeisa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noformējums</a:t>
            </a:r>
            <a:endParaRPr lang="ru-RU" err="1"/>
          </a:p>
          <a:p>
            <a:r>
              <a:rPr lang="ru-RU" b="1" dirty="0">
                <a:ea typeface="+mn-lt"/>
                <a:cs typeface="+mn-lt"/>
              </a:rPr>
              <a:t>JavaScript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dirty="0" err="1">
                <a:ea typeface="+mn-lt"/>
                <a:cs typeface="+mn-lt"/>
              </a:rPr>
              <a:t>klienta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puses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interaktivitāte</a:t>
            </a:r>
            <a:endParaRPr lang="ru-RU" dirty="0" err="1"/>
          </a:p>
          <a:p>
            <a:r>
              <a:rPr lang="ru-RU" b="1" dirty="0">
                <a:ea typeface="+mn-lt"/>
                <a:cs typeface="+mn-lt"/>
              </a:rPr>
              <a:t>SQL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dirty="0" err="1">
                <a:ea typeface="+mn-lt"/>
                <a:cs typeface="+mn-lt"/>
              </a:rPr>
              <a:t>datu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bāzes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vaicājumu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izveide</a:t>
            </a:r>
            <a:endParaRPr lang="ru-RU" dirty="0" err="1"/>
          </a:p>
          <a:p>
            <a:endParaRPr lang="ru-RU" dirty="0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0B2382AA-A168-1DE2-1C79-FC1A88085FF5}"/>
              </a:ext>
            </a:extLst>
          </p:cNvPr>
          <p:cNvSpPr txBox="1">
            <a:spLocks/>
          </p:cNvSpPr>
          <p:nvPr/>
        </p:nvSpPr>
        <p:spPr>
          <a:xfrm>
            <a:off x="5910306" y="1985654"/>
            <a:ext cx="5701636" cy="36941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err="1">
                <a:ea typeface="+mn-lt"/>
                <a:cs typeface="+mn-lt"/>
              </a:rPr>
              <a:t>Datu</a:t>
            </a:r>
            <a:r>
              <a:rPr lang="ru-RU" b="1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bāze</a:t>
            </a:r>
            <a:endParaRPr lang="ru-RU" err="1"/>
          </a:p>
          <a:p>
            <a:r>
              <a:rPr lang="ru-RU" b="1" dirty="0">
                <a:ea typeface="+mn-lt"/>
                <a:cs typeface="+mn-lt"/>
              </a:rPr>
              <a:t>MySQL (</a:t>
            </a:r>
            <a:r>
              <a:rPr lang="ru-RU" b="1" dirty="0" err="1">
                <a:ea typeface="+mn-lt"/>
                <a:cs typeface="+mn-lt"/>
              </a:rPr>
              <a:t>MariaDB</a:t>
            </a:r>
            <a:r>
              <a:rPr lang="ru-RU" b="1" dirty="0">
                <a:ea typeface="+mn-lt"/>
                <a:cs typeface="+mn-lt"/>
              </a:rPr>
              <a:t>)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dirty="0" err="1">
                <a:ea typeface="+mn-lt"/>
                <a:cs typeface="+mn-lt"/>
              </a:rPr>
              <a:t>relāciju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datu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bāze</a:t>
            </a:r>
            <a:endParaRPr lang="ru-RU" dirty="0" err="1"/>
          </a:p>
          <a:p>
            <a:r>
              <a:rPr lang="ru-RU" dirty="0" err="1">
                <a:ea typeface="+mn-lt"/>
                <a:cs typeface="+mn-lt"/>
              </a:rPr>
              <a:t>Darbs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ar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datu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bāzi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izmantojot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phpMyAdmin</a:t>
            </a:r>
            <a:endParaRPr lang="ru-RU" dirty="0" err="1"/>
          </a:p>
          <a:p>
            <a:endParaRPr lang="ru-RU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F68D0A-7DF5-2B1A-7287-19387BC0C8A9}"/>
              </a:ext>
            </a:extLst>
          </p:cNvPr>
          <p:cNvSpPr txBox="1"/>
          <p:nvPr/>
        </p:nvSpPr>
        <p:spPr>
          <a:xfrm>
            <a:off x="257906" y="5498123"/>
            <a:ext cx="1144172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b="1" dirty="0" err="1">
                <a:ea typeface="+mn-lt"/>
                <a:cs typeface="+mn-lt"/>
              </a:rPr>
              <a:t>Servera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dirty="0" err="1">
                <a:ea typeface="+mn-lt"/>
                <a:cs typeface="+mn-lt"/>
              </a:rPr>
              <a:t>vide</a:t>
            </a:r>
            <a:endParaRPr lang="ru-RU" b="1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ru-RU" b="1" dirty="0">
                <a:ea typeface="+mn-lt"/>
                <a:cs typeface="+mn-lt"/>
              </a:rPr>
              <a:t>Apache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dirty="0" err="1">
                <a:ea typeface="+mn-lt"/>
                <a:cs typeface="+mn-lt"/>
              </a:rPr>
              <a:t>tīmekļa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serveris</a:t>
            </a:r>
            <a:endParaRPr lang="ru-RU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ru-RU" b="1" dirty="0">
                <a:ea typeface="+mn-lt"/>
                <a:cs typeface="+mn-lt"/>
              </a:rPr>
              <a:t>XAMPP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dirty="0" err="1">
                <a:ea typeface="+mn-lt"/>
                <a:cs typeface="+mn-lt"/>
              </a:rPr>
              <a:t>lokālās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izstrādes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vide</a:t>
            </a:r>
            <a:r>
              <a:rPr lang="ru-RU" dirty="0">
                <a:ea typeface="+mn-lt"/>
                <a:cs typeface="+mn-lt"/>
              </a:rPr>
              <a:t> (Apache, MySQL, PHP)</a:t>
            </a:r>
            <a:endParaRPr lang="ru-RU">
              <a:ea typeface="+mn-lt"/>
              <a:cs typeface="+mn-lt"/>
            </a:endParaRPr>
          </a:p>
          <a:p>
            <a:pPr algn="l"/>
            <a:endParaRPr lang="ru-RU" dirty="0"/>
          </a:p>
        </p:txBody>
      </p:sp>
      <p:pic>
        <p:nvPicPr>
          <p:cNvPr id="12" name="Рисунок 11" descr="PHP: Download Logos">
            <a:extLst>
              <a:ext uri="{FF2B5EF4-FFF2-40B4-BE49-F238E27FC236}">
                <a16:creationId xmlns:a16="http://schemas.microsoft.com/office/drawing/2014/main" id="{D78A6DEF-F45D-D563-286E-5C48E5887FA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560560" y="5238380"/>
            <a:ext cx="2539999" cy="1369799"/>
          </a:xfrm>
          <a:prstGeom prst="rect">
            <a:avLst/>
          </a:prstGeom>
        </p:spPr>
      </p:pic>
      <p:pic>
        <p:nvPicPr>
          <p:cNvPr id="13" name="Рисунок 12" descr="Xampp Vector Logo - Download Free SVG Icon | Worldvectorlogo">
            <a:extLst>
              <a:ext uri="{FF2B5EF4-FFF2-40B4-BE49-F238E27FC236}">
                <a16:creationId xmlns:a16="http://schemas.microsoft.com/office/drawing/2014/main" id="{F70B815A-9CBB-05A4-3B3C-408D44CE69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9680" y="4414176"/>
            <a:ext cx="1158239" cy="1158927"/>
          </a:xfrm>
          <a:prstGeom prst="rect">
            <a:avLst/>
          </a:prstGeom>
        </p:spPr>
      </p:pic>
      <p:pic>
        <p:nvPicPr>
          <p:cNvPr id="14" name="Рисунок 13" descr="Icon Request: MySQL, MongoDB, Firebase · Issue #234 · Remix ...">
            <a:extLst>
              <a:ext uri="{FF2B5EF4-FFF2-40B4-BE49-F238E27FC236}">
                <a16:creationId xmlns:a16="http://schemas.microsoft.com/office/drawing/2014/main" id="{DC053CD2-BC34-BCD0-F6EE-FFC7D425D1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9040" y="5121393"/>
            <a:ext cx="155448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369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772EED-ED18-CA13-749F-ACF0AA33F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a typeface="+mj-lt"/>
                <a:cs typeface="+mj-lt"/>
              </a:rPr>
              <a:t>Weblapa</a:t>
            </a:r>
            <a:endParaRPr lang="ru-RU" dirty="0" err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46504C-F6CD-0BE7-2D93-B76266C64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27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AA123A-9D83-EF4C-1599-B341916F6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Объект 2" descr="Изображение выглядит как текст, снимок экрана, число, Параллельный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D3BFF32-4D2D-348B-D641-357E71E3E7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32736" y="1524"/>
            <a:ext cx="12326068" cy="637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61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D4FEF-A55E-735E-DBEB-9FD88192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Secinajumi</a:t>
            </a:r>
            <a:r>
              <a:rPr lang="ru-RU" dirty="0"/>
              <a:t>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026228-8ED7-FCF4-FD1C-5E1914C92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ru-RU" dirty="0" err="1">
                <a:ea typeface="+mn-lt"/>
                <a:cs typeface="+mn-lt"/>
              </a:rPr>
              <a:t>Izstrādātā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sporta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zāles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sistēma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nodrošina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pilnu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lietotāju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pārvaldību</a:t>
            </a:r>
            <a:endParaRPr lang="ru-RU" dirty="0" err="1"/>
          </a:p>
          <a:p>
            <a:r>
              <a:rPr lang="ru-RU" err="1">
                <a:ea typeface="+mn-lt"/>
                <a:cs typeface="+mn-lt"/>
              </a:rPr>
              <a:t>Sistēma</a:t>
            </a:r>
            <a:r>
              <a:rPr lang="ru-RU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atbalsta</a:t>
            </a:r>
            <a:r>
              <a:rPr lang="ru-RU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dažādas</a:t>
            </a:r>
            <a:r>
              <a:rPr lang="ru-RU">
                <a:ea typeface="+mn-lt"/>
                <a:cs typeface="+mn-lt"/>
              </a:rPr>
              <a:t> lietotāju lomas: administrators, treneris un klients</a:t>
            </a:r>
            <a:endParaRPr lang="ru-RU"/>
          </a:p>
          <a:p>
            <a:r>
              <a:rPr lang="ru-RU" dirty="0" err="1">
                <a:ea typeface="+mn-lt"/>
                <a:cs typeface="+mn-lt"/>
              </a:rPr>
              <a:t>Tika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realizēta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droša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pieslēgšanās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un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paroļu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atjaunošanas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funkcionalitāte</a:t>
            </a:r>
            <a:endParaRPr lang="ru-RU" dirty="0" err="1"/>
          </a:p>
          <a:p>
            <a:r>
              <a:rPr lang="ru-RU" dirty="0" err="1">
                <a:ea typeface="+mn-lt"/>
                <a:cs typeface="+mn-lt"/>
              </a:rPr>
              <a:t>Treneriem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ir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iespēja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pārvaldīt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savas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nodarbības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un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grafiku</a:t>
            </a:r>
            <a:endParaRPr lang="ru-RU" dirty="0" err="1"/>
          </a:p>
          <a:p>
            <a:r>
              <a:rPr lang="ru-RU" dirty="0" err="1">
                <a:ea typeface="+mn-lt"/>
                <a:cs typeface="+mn-lt"/>
              </a:rPr>
              <a:t>Sistēma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ir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pielāgota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gan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datoriem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gan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mobilajām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ierīcēm</a:t>
            </a:r>
            <a:endParaRPr lang="ru-RU" dirty="0" err="1"/>
          </a:p>
          <a:p>
            <a:r>
              <a:rPr lang="ru-RU" dirty="0" err="1">
                <a:ea typeface="+mn-lt"/>
                <a:cs typeface="+mn-lt"/>
              </a:rPr>
              <a:t>Projekts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parāda</a:t>
            </a:r>
            <a:r>
              <a:rPr lang="ru-RU" dirty="0">
                <a:ea typeface="+mn-lt"/>
                <a:cs typeface="+mn-lt"/>
              </a:rPr>
              <a:t> PHP, SQL, HTML, CSS </a:t>
            </a:r>
            <a:r>
              <a:rPr lang="ru-RU" dirty="0" err="1">
                <a:ea typeface="+mn-lt"/>
                <a:cs typeface="+mn-lt"/>
              </a:rPr>
              <a:t>un</a:t>
            </a:r>
            <a:r>
              <a:rPr lang="ru-RU" dirty="0">
                <a:ea typeface="+mn-lt"/>
                <a:cs typeface="+mn-lt"/>
              </a:rPr>
              <a:t> JavaScript </a:t>
            </a:r>
            <a:r>
              <a:rPr lang="ru-RU" dirty="0" err="1">
                <a:ea typeface="+mn-lt"/>
                <a:cs typeface="+mn-lt"/>
              </a:rPr>
              <a:t>praktisku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pielietojumu</a:t>
            </a:r>
            <a:endParaRPr lang="ru-RU" dirty="0" err="1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104887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ccentBoxVTI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AccentBox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F4FE582F-5DDE-4E50-A331-B77FB79D7361}" vid="{42624B42-66F4-4B9A-A3DB-EB561F1627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AccentBoxVTI</vt:lpstr>
      <vt:lpstr>Gym systems prototips</vt:lpstr>
      <vt:lpstr>Mērķis</vt:lpstr>
      <vt:lpstr>Uzdevumi</vt:lpstr>
      <vt:lpstr>Projektā izmantotās tehnoloģijas</vt:lpstr>
      <vt:lpstr>Weblapa</vt:lpstr>
      <vt:lpstr>Презентация PowerPoint</vt:lpstr>
      <vt:lpstr>Secinajumi 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156</cp:revision>
  <dcterms:created xsi:type="dcterms:W3CDTF">2026-02-02T17:38:18Z</dcterms:created>
  <dcterms:modified xsi:type="dcterms:W3CDTF">2026-04-08T16:31:46Z</dcterms:modified>
</cp:coreProperties>
</file>