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266" r:id="rId6"/>
    <p:sldId id="257" r:id="rId7"/>
    <p:sldId id="265" r:id="rId8"/>
    <p:sldId id="267" r:id="rId9"/>
    <p:sldId id="258" r:id="rId10"/>
    <p:sldId id="259" r:id="rId11"/>
    <p:sldId id="268" r:id="rId12"/>
    <p:sldId id="269" r:id="rId13"/>
    <p:sldId id="271" r:id="rId14"/>
    <p:sldId id="270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E4612-2723-427A-97F6-A7F483904660}" type="datetimeFigureOut">
              <a:rPr lang="lv-LV" smtClean="0"/>
              <a:t>03.06.2026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940AF-0CBE-4AB3-AFD5-D33365C8BB4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821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CCC97EC-EF0C-4F65-B23F-418351DD10C7}" type="datetime1">
              <a:rPr lang="lv-LV" smtClean="0"/>
              <a:t>03.06.2026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58FF7D8-133F-4036-9578-03F12A2798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337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1FC1-B544-4F99-B5B3-25E0BC69D945}" type="datetime1">
              <a:rPr lang="lv-LV" smtClean="0"/>
              <a:t>03.06.2026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6031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808F-E9DC-454C-9FBA-752823127E97}" type="datetime1">
              <a:rPr lang="lv-LV" smtClean="0"/>
              <a:t>03.06.2026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76465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121A-948B-4EB1-BD1F-B1C16BCD44A0}" type="datetime1">
              <a:rPr lang="lv-LV" smtClean="0"/>
              <a:t>03.06.2026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046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057C-069D-4E4E-A282-5076D012E5A0}" type="datetime1">
              <a:rPr lang="lv-LV" smtClean="0"/>
              <a:t>03.06.2026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653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7BAF-86AE-4851-9C00-FC9231400968}" type="datetime1">
              <a:rPr lang="lv-LV" smtClean="0"/>
              <a:t>03.06.2026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3363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8A2A-B449-47B7-B992-531FBF04C782}" type="datetime1">
              <a:rPr lang="lv-LV" smtClean="0"/>
              <a:t>03.06.2026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912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537F940-2AA3-4859-856D-F9476E2EE7F5}" type="datetime1">
              <a:rPr lang="lv-LV" smtClean="0"/>
              <a:t>03.06.2026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428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B3718E9-719C-409F-B860-D5CB235EF1A1}" type="datetime1">
              <a:rPr lang="lv-LV" smtClean="0"/>
              <a:t>03.06.2026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455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EE17-8B5F-4BDE-A2E2-DED1AFF5CA14}" type="datetime1">
              <a:rPr lang="lv-LV" smtClean="0"/>
              <a:t>03.06.2026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752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980-6271-41BA-B039-55B71C54880A}" type="datetime1">
              <a:rPr lang="lv-LV" smtClean="0"/>
              <a:t>03.06.2026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880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4CA4-8786-42F4-A033-C1DC49B0E8F6}" type="datetime1">
              <a:rPr lang="lv-LV" smtClean="0"/>
              <a:t>03.06.2026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52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B7E7-02FE-4308-AD23-74FEEE83E106}" type="datetime1">
              <a:rPr lang="lv-LV" smtClean="0"/>
              <a:t>03.06.2026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998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3374-7C5D-45A3-84B9-40E6B577E997}" type="datetime1">
              <a:rPr lang="lv-LV" smtClean="0"/>
              <a:t>03.06.2026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684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737A-F3B1-48C7-B76D-AABECB04518C}" type="datetime1">
              <a:rPr lang="lv-LV" smtClean="0"/>
              <a:t>03.06.2026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5337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88D-90B8-4774-A111-89EFC1D0E489}" type="datetime1">
              <a:rPr lang="lv-LV" smtClean="0"/>
              <a:t>03.06.2026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134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B5B-383F-4D9C-BF6E-445CCEED89D0}" type="datetime1">
              <a:rPr lang="lv-LV" smtClean="0"/>
              <a:t>03.06.2026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831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B38D908-98BD-4205-B719-B12166E1D0E2}" type="datetime1">
              <a:rPr lang="lv-LV" smtClean="0"/>
              <a:t>03.06.2026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lv-LV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58FF7D8-133F-4036-9578-03F12A2798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838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8080/home/fetch?page=1&amp;condition=search-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CB25-86A7-437A-ACDE-920C59D35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Mājas lapas “</a:t>
            </a:r>
            <a:r>
              <a:rPr lang="lv-LV" dirty="0" err="1"/>
              <a:t>NoRokas</a:t>
            </a:r>
            <a:r>
              <a:rPr lang="lv-LV" dirty="0"/>
              <a:t>” prototips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1E487-F8B9-4754-BE2F-C7BBF0CC5F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Ralfs Cviklinskis</a:t>
            </a:r>
          </a:p>
          <a:p>
            <a:r>
              <a:rPr lang="lv-LV" dirty="0"/>
              <a:t>410. grupa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6B293-5978-4D35-8627-F3D73627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86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ECDA-4FCC-4214-978A-4C10EF8C4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400" dirty="0"/>
              <a:t>Rakstu apskatīšana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3B450-B07E-41D0-8D34-2B1A49D50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96" y="2763297"/>
            <a:ext cx="4526755" cy="3416300"/>
          </a:xfrm>
        </p:spPr>
        <p:txBody>
          <a:bodyPr>
            <a:normAutofit/>
          </a:bodyPr>
          <a:lstStyle/>
          <a:p>
            <a:r>
              <a:rPr lang="lv-LV" sz="2800" dirty="0"/>
              <a:t>Lietotāju veidotie raksti būs redzami visiem, tie rāda raksta nosaukumu, saglabāto cenu, un datumu kad izveidoja.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48E67-B65A-42A5-BFA9-A7B31826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10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D2D831-A5E0-4B0D-B501-9E4B1B3E5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5136" y="2929350"/>
            <a:ext cx="6503009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2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8AD23-051D-46AF-99F9-D99054633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400" dirty="0"/>
              <a:t>Rakstu apskatīšana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973E4-9DCF-4E90-B1F7-D7CFEC601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90" y="2232672"/>
            <a:ext cx="8825659" cy="3416300"/>
          </a:xfrm>
        </p:spPr>
        <p:txBody>
          <a:bodyPr>
            <a:noAutofit/>
          </a:bodyPr>
          <a:lstStyle/>
          <a:p>
            <a:r>
              <a:rPr lang="lv-LV" sz="2800" dirty="0"/>
              <a:t>Lietotāji var apskatīt raksta detalizētu informāciju, kas parāda tā:</a:t>
            </a:r>
          </a:p>
          <a:p>
            <a:pPr>
              <a:buFont typeface="+mj-lt"/>
              <a:buAutoNum type="arabicPeriod"/>
            </a:pPr>
            <a:r>
              <a:rPr lang="lv-LV" sz="2800" dirty="0"/>
              <a:t>Visas bildes</a:t>
            </a:r>
          </a:p>
          <a:p>
            <a:pPr>
              <a:buFont typeface="+mj-lt"/>
              <a:buAutoNum type="arabicPeriod"/>
            </a:pPr>
            <a:r>
              <a:rPr lang="lv-LV" sz="2800" dirty="0"/>
              <a:t>Veidotāja profila bildi un lietotājvārdu</a:t>
            </a:r>
          </a:p>
          <a:p>
            <a:pPr>
              <a:buFont typeface="+mj-lt"/>
              <a:buAutoNum type="arabicPeriod"/>
            </a:pPr>
            <a:r>
              <a:rPr lang="lv-LV" sz="2800" dirty="0"/>
              <a:t>Nosaukumu un cenu </a:t>
            </a:r>
          </a:p>
          <a:p>
            <a:pPr>
              <a:buFont typeface="+mj-lt"/>
              <a:buAutoNum type="arabicPeriod"/>
            </a:pPr>
            <a:r>
              <a:rPr lang="lv-LV" sz="2800" dirty="0"/>
              <a:t>Izmantots </a:t>
            </a:r>
            <a:r>
              <a:rPr lang="lv-LV" sz="2800" i="1" dirty="0"/>
              <a:t>tags</a:t>
            </a:r>
          </a:p>
          <a:p>
            <a:pPr>
              <a:buFont typeface="+mj-lt"/>
              <a:buAutoNum type="arabicPeriod"/>
            </a:pPr>
            <a:r>
              <a:rPr lang="lv-LV" sz="2800" dirty="0"/>
              <a:t>Aprakstu</a:t>
            </a:r>
          </a:p>
          <a:p>
            <a:pPr>
              <a:buFont typeface="+mj-lt"/>
              <a:buAutoNum type="arabicPeriod"/>
            </a:pPr>
            <a:r>
              <a:rPr lang="lv-LV" sz="2800" dirty="0"/>
              <a:t>Komentārus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E42EC-67AD-4341-A4BC-AA285CC5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683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DDB5D-3F5C-4112-8E63-5B8D1F4A5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79286"/>
            <a:ext cx="8761413" cy="706964"/>
          </a:xfrm>
        </p:spPr>
        <p:txBody>
          <a:bodyPr/>
          <a:lstStyle/>
          <a:p>
            <a:r>
              <a:rPr lang="lv-LV" sz="4400" dirty="0"/>
              <a:t>Rakstu apskatīšana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97F3C-FECB-489A-B8A4-537279282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EA3A7-4EE1-4F1A-8F0B-41876E25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12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0B641F-5FF1-4626-BAC8-3B19488E6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4954" y="1800305"/>
            <a:ext cx="9089307" cy="468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8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230B-2ED6-4310-9963-2E1F16E6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400" dirty="0"/>
              <a:t>Rakstu apskatīšana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6E3CF-55C0-47AD-AD26-759F53FD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62441-7DF6-46B7-87AE-453E23C2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13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A83018-8EAB-4F68-B5B8-773BC0540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84" y="1844330"/>
            <a:ext cx="9621593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0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8455-80AD-4C17-973D-BDFB59B87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400" dirty="0"/>
              <a:t>Projekta apskatīšana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E5216-7EA6-4D6B-BABA-F63F86D6A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2216" y="3837495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lv-LV" dirty="0">
                <a:hlinkClick r:id="rId2"/>
              </a:rPr>
              <a:t>http://localhost:8080/home/fetch?page=1&amp;condition=search-</a:t>
            </a: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D6290-434D-44D5-9781-DEF44FB6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5026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F427-B448-4824-8339-B05A6D99D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02" y="3714710"/>
            <a:ext cx="11358557" cy="706964"/>
          </a:xfrm>
        </p:spPr>
        <p:txBody>
          <a:bodyPr/>
          <a:lstStyle/>
          <a:p>
            <a:pPr algn="ctr"/>
            <a:r>
              <a:rPr lang="lv-LV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PALDIES PAR UZMANĪBU!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BE380-3DA7-4246-96B8-A63FEB51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47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26DB-8B8F-4B8C-85AE-8258055F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400" dirty="0"/>
              <a:t>Plānots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1B0AF-FD67-4B2E-AD9A-5956DCF68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830" y="2772175"/>
            <a:ext cx="8825659" cy="3416300"/>
          </a:xfrm>
        </p:spPr>
        <p:txBody>
          <a:bodyPr>
            <a:noAutofit/>
          </a:bodyPr>
          <a:lstStyle/>
          <a:p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Saite, kur ir iespējams izveidot rakstus ar bildēm, nosaukumu, aprakstu un </a:t>
            </a:r>
            <a:r>
              <a:rPr lang="lv-LV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tags</a:t>
            </a: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šo rakstu būs iespējams redzēt citiem kas ir šajā saitē.</a:t>
            </a:r>
          </a:p>
          <a:p>
            <a:r>
              <a:rPr lang="lv-LV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Iespēja lietotājam dzēst un rediģēt savus rakstus.</a:t>
            </a:r>
            <a:endParaRPr lang="lv-LV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Iespēja izmantot visu </a:t>
            </a:r>
            <a:r>
              <a:rPr lang="lv-LV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tags </a:t>
            </a: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sarakstu filtrēšanai. </a:t>
            </a:r>
          </a:p>
          <a:p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Iespējai izveidot kontu, ielogoties savā kontā, iziet no konta un to izdzēst.</a:t>
            </a:r>
          </a:p>
          <a:p>
            <a:endParaRPr lang="lv-LV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D0DAB-42F2-4206-A0FB-3C2C40F3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2082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A0899-FECD-44BD-9519-81242839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400" dirty="0"/>
              <a:t>Izmantotie rīki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44201-7B09-436E-9576-2E586A3F2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783476"/>
            <a:ext cx="8825659" cy="3416300"/>
          </a:xfrm>
        </p:spPr>
        <p:txBody>
          <a:bodyPr>
            <a:normAutofit/>
          </a:bodyPr>
          <a:lstStyle/>
          <a:p>
            <a:r>
              <a:rPr lang="lv-LV" sz="2800" i="1" dirty="0"/>
              <a:t>HTML </a:t>
            </a:r>
            <a:r>
              <a:rPr lang="lv-LV" sz="2800" dirty="0"/>
              <a:t>5</a:t>
            </a:r>
            <a:r>
              <a:rPr lang="lv-LV" sz="2800" i="1" dirty="0"/>
              <a:t>, </a:t>
            </a:r>
            <a:r>
              <a:rPr lang="lv-LV" sz="2800" i="1" dirty="0" err="1"/>
              <a:t>Bootstrap</a:t>
            </a:r>
            <a:r>
              <a:rPr lang="lv-LV" sz="2800" i="1" dirty="0"/>
              <a:t> </a:t>
            </a:r>
            <a:r>
              <a:rPr lang="lv-LV" sz="2800" dirty="0"/>
              <a:t>4</a:t>
            </a:r>
            <a:r>
              <a:rPr lang="lv-LV" sz="2800" i="1" dirty="0"/>
              <a:t>, </a:t>
            </a:r>
            <a:r>
              <a:rPr lang="lv-LV" sz="2800" i="1" dirty="0" err="1"/>
              <a:t>JavaScript</a:t>
            </a:r>
            <a:r>
              <a:rPr lang="lv-LV" sz="2800" i="1" dirty="0"/>
              <a:t>, PHP, </a:t>
            </a:r>
            <a:r>
              <a:rPr lang="lv-LV" sz="2800" i="1" dirty="0" err="1"/>
              <a:t>CodeIgniter</a:t>
            </a:r>
            <a:r>
              <a:rPr lang="lv-LV" sz="2800" i="1" dirty="0"/>
              <a:t> 4, </a:t>
            </a:r>
            <a:r>
              <a:rPr lang="lv-LV" sz="2800" i="1" dirty="0" err="1"/>
              <a:t>Jquery</a:t>
            </a:r>
            <a:r>
              <a:rPr lang="lv-LV" sz="2800" i="1" dirty="0"/>
              <a:t>, </a:t>
            </a:r>
            <a:r>
              <a:rPr lang="lv-LV" sz="2800" i="1" dirty="0" err="1"/>
              <a:t>HeidiSQL</a:t>
            </a:r>
            <a:endParaRPr lang="lv-LV" sz="2800" i="1" dirty="0"/>
          </a:p>
        </p:txBody>
      </p:sp>
      <p:pic>
        <p:nvPicPr>
          <p:cNvPr id="1026" name="Picture 2" descr="Bootstrap (front-end framework) - Wikipedia">
            <a:extLst>
              <a:ext uri="{FF2B5EF4-FFF2-40B4-BE49-F238E27FC236}">
                <a16:creationId xmlns:a16="http://schemas.microsoft.com/office/drawing/2014/main" id="{9BA302EF-B1E2-44D1-B9DC-7277C1BB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099" y="2310980"/>
            <a:ext cx="1549338" cy="122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ML - Wikipedia">
            <a:extLst>
              <a:ext uri="{FF2B5EF4-FFF2-40B4-BE49-F238E27FC236}">
                <a16:creationId xmlns:a16="http://schemas.microsoft.com/office/drawing/2014/main" id="{72609876-F831-4866-8992-A9C524ABD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6" y="3965619"/>
            <a:ext cx="1459959" cy="145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vaScript - Simple English Wikipedia ...">
            <a:extLst>
              <a:ext uri="{FF2B5EF4-FFF2-40B4-BE49-F238E27FC236}">
                <a16:creationId xmlns:a16="http://schemas.microsoft.com/office/drawing/2014/main" id="{BC88058A-B328-48DC-810E-4B14DAC4E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350" y="3965834"/>
            <a:ext cx="1459959" cy="145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deIgniter Development Company Based ...">
            <a:extLst>
              <a:ext uri="{FF2B5EF4-FFF2-40B4-BE49-F238E27FC236}">
                <a16:creationId xmlns:a16="http://schemas.microsoft.com/office/drawing/2014/main" id="{BF235F83-6844-4976-A788-33D48122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200" y="3965621"/>
            <a:ext cx="1567010" cy="145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jQuery - Apps on Google Play">
            <a:extLst>
              <a:ext uri="{FF2B5EF4-FFF2-40B4-BE49-F238E27FC236}">
                <a16:creationId xmlns:a16="http://schemas.microsoft.com/office/drawing/2014/main" id="{A2522E29-BEB7-4C96-AB5F-ABB9EBEED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01" y="3965835"/>
            <a:ext cx="1567010" cy="145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eidiSQL - Wikipedia">
            <a:extLst>
              <a:ext uri="{FF2B5EF4-FFF2-40B4-BE49-F238E27FC236}">
                <a16:creationId xmlns:a16="http://schemas.microsoft.com/office/drawing/2014/main" id="{B9C51AC7-E658-44C8-AA1B-EE8C38FD7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03" y="3965620"/>
            <a:ext cx="1487047" cy="145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D5512-0BFB-437C-AE94-FB17A816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3</a:t>
            </a:fld>
            <a:endParaRPr lang="lv-LV"/>
          </a:p>
        </p:txBody>
      </p:sp>
      <p:pic>
        <p:nvPicPr>
          <p:cNvPr id="6" name="Picture 4" descr="PHP - Wikipedia">
            <a:extLst>
              <a:ext uri="{FF2B5EF4-FFF2-40B4-BE49-F238E27FC236}">
                <a16:creationId xmlns:a16="http://schemas.microsoft.com/office/drawing/2014/main" id="{BF6D26F1-610E-4295-8A55-60B6E6245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768" y="4192022"/>
            <a:ext cx="1753247" cy="9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1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FD94-FA04-4D20-95D7-E49DFD44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400" dirty="0"/>
              <a:t>Datubāze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DA0A6-2AC8-4267-927B-B23D9002A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4</a:t>
            </a:fld>
            <a:endParaRPr 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CCD798-9B71-49ED-8415-71C698931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660" y="1063416"/>
            <a:ext cx="7816418" cy="5524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79A540-276E-4552-9613-FA16D0D84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291" y="2308194"/>
            <a:ext cx="2438354" cy="40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8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309E-01C5-4062-8B65-32E22D3B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400" dirty="0"/>
              <a:t>Darbības ar datubāzi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124EB-EB8F-408E-9353-AADBCBDD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5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71E35-4619-4898-94B0-1E5D2036C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32" y="2469814"/>
            <a:ext cx="10798137" cy="523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7D8A4-743E-4AE2-8F74-E613D7B48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6" y="3610288"/>
            <a:ext cx="11690824" cy="3319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AF572F-04A7-44C9-A05D-078135B62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3" y="4868492"/>
            <a:ext cx="12019553" cy="43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6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77E3D-87C5-465F-BAF4-68AA3282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17" y="846220"/>
            <a:ext cx="9819023" cy="706964"/>
          </a:xfrm>
        </p:spPr>
        <p:txBody>
          <a:bodyPr/>
          <a:lstStyle/>
          <a:p>
            <a:r>
              <a:rPr lang="lv-LV" sz="4400" dirty="0"/>
              <a:t>Konta veidošana un izmantošana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6E6EC-45CD-4AC8-BED0-C7C8CF256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24" y="2256440"/>
            <a:ext cx="5938304" cy="3416300"/>
          </a:xfrm>
        </p:spPr>
        <p:txBody>
          <a:bodyPr>
            <a:normAutofit/>
          </a:bodyPr>
          <a:lstStyle/>
          <a:p>
            <a:r>
              <a:rPr lang="lv-LV" sz="2800" dirty="0"/>
              <a:t>Pašlaik, lietotāji var izveidot un ielogoties savā kontā.</a:t>
            </a:r>
          </a:p>
          <a:p>
            <a:r>
              <a:rPr lang="lv-LV" sz="2800" dirty="0"/>
              <a:t>Lai ielogotos savā kontā, lietotāji var izmantot gan e-pastu, gan lietotājvārdu.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86D4DB-3044-48A0-990A-D6216C42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550" y="4601560"/>
            <a:ext cx="5830639" cy="225644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0E49D7-0DB0-45C7-BA92-B841F412A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7957" y="1553184"/>
            <a:ext cx="5704551" cy="2779119"/>
          </a:xfrm>
          <a:prstGeom prst="rect">
            <a:avLst/>
          </a:prstGeom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A352-8CB4-47D5-9D49-664B6CD7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404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0201-3F55-4E77-B756-E0EA89A9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89" y="961595"/>
            <a:ext cx="9720192" cy="706964"/>
          </a:xfrm>
        </p:spPr>
        <p:txBody>
          <a:bodyPr/>
          <a:lstStyle/>
          <a:p>
            <a:r>
              <a:rPr lang="lv-LV" sz="4400" dirty="0"/>
              <a:t>Konta izlogošanās, dzēšana un rediģēšana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ED479-FE8B-4112-86C1-09E669B60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89" y="2557789"/>
            <a:ext cx="9720191" cy="3416300"/>
          </a:xfrm>
        </p:spPr>
        <p:txBody>
          <a:bodyPr>
            <a:noAutofit/>
          </a:bodyPr>
          <a:lstStyle/>
          <a:p>
            <a:r>
              <a:rPr lang="lv-LV" sz="2800" dirty="0"/>
              <a:t>Lietotājs jebkurā laikā var izlogoties no sava konta, kas pārtrauks viņu sesiju un izdzēsīs no aktīvo lietotāju saraksta datubāzē.</a:t>
            </a:r>
          </a:p>
          <a:p>
            <a:r>
              <a:rPr lang="lv-LV" sz="2800" dirty="0"/>
              <a:t>Lietotājs var dzēst savu kontu, vispirms ievadot sava konta paroli teksta laukā, lai apstiprinātu konta dzēšanu.</a:t>
            </a:r>
          </a:p>
          <a:p>
            <a:r>
              <a:rPr lang="lv-LV" sz="2800" dirty="0"/>
              <a:t>Lietotājs var rediģēt savu kontu, ievadot tagadējo paroli teksta laukā, lai apstiprinātu izmaiņas.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82C76-EE16-4E2C-BA0B-894FC8C2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941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87A28-31BC-4A17-85BF-1F2C6FE3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87" y="740295"/>
            <a:ext cx="11335928" cy="706964"/>
          </a:xfrm>
        </p:spPr>
        <p:txBody>
          <a:bodyPr/>
          <a:lstStyle/>
          <a:p>
            <a:r>
              <a:rPr lang="lv-LV" sz="4400" dirty="0"/>
              <a:t>Konta izlogošanās, dzēšana un rediģēšana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C91F3-9C85-4D97-8DEA-B69117E93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77231-E9EB-4AD4-8368-18F83A65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8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5F7F1-1778-4ADF-A352-E28527358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229" y="2115476"/>
            <a:ext cx="11520736" cy="41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0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3816-8EC2-4A91-A2C6-E838611A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400" dirty="0"/>
              <a:t>Rakstu veidošana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4EF5-7FAF-4D35-82C9-8CEE48F53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04" y="2603499"/>
            <a:ext cx="4082870" cy="3416300"/>
          </a:xfrm>
        </p:spPr>
        <p:txBody>
          <a:bodyPr>
            <a:normAutofit/>
          </a:bodyPr>
          <a:lstStyle/>
          <a:p>
            <a:r>
              <a:rPr lang="lv-LV" sz="2800" dirty="0"/>
              <a:t>Lietotāji var veidot savus rakstus, kas satur raksta nosaukumu, cenu, aprakstu, vairākas bildes ja vēlas, un vairākus </a:t>
            </a:r>
            <a:r>
              <a:rPr lang="lv-LV" sz="2800" i="1" dirty="0"/>
              <a:t>tags</a:t>
            </a:r>
            <a:r>
              <a:rPr lang="lv-LV" sz="2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35825-F7EB-4D01-B4C5-306C724B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F7D8-133F-4036-9578-03F12A27986F}" type="slidenum">
              <a:rPr lang="lv-LV" smtClean="0"/>
              <a:t>9</a:t>
            </a:fld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7C31BF-4CF6-4575-84F3-1EF4DDA48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1759" y="2457797"/>
            <a:ext cx="6939887" cy="37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45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511</TotalTime>
  <Words>304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Ion Boardroom</vt:lpstr>
      <vt:lpstr>Mājas lapas “NoRokas” prototips</vt:lpstr>
      <vt:lpstr>Plānots</vt:lpstr>
      <vt:lpstr>Izmantotie rīki</vt:lpstr>
      <vt:lpstr>Datubāze</vt:lpstr>
      <vt:lpstr>Darbības ar datubāzi</vt:lpstr>
      <vt:lpstr>Konta veidošana un izmantošana </vt:lpstr>
      <vt:lpstr>Konta izlogošanās, dzēšana un rediģēšana</vt:lpstr>
      <vt:lpstr>Konta izlogošanās, dzēšana un rediģēšana</vt:lpstr>
      <vt:lpstr>Rakstu veidošana</vt:lpstr>
      <vt:lpstr>Rakstu apskatīšana</vt:lpstr>
      <vt:lpstr>Rakstu apskatīšana</vt:lpstr>
      <vt:lpstr>Rakstu apskatīšana</vt:lpstr>
      <vt:lpstr>Rakstu apskatīšana</vt:lpstr>
      <vt:lpstr>Projekta apskatīšana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NoRokas</dc:title>
  <dc:creator>Ralfs Cviklinskis</dc:creator>
  <cp:lastModifiedBy>Ralfs Cviklinskis</cp:lastModifiedBy>
  <cp:revision>36</cp:revision>
  <dcterms:created xsi:type="dcterms:W3CDTF">2026-02-02T13:31:18Z</dcterms:created>
  <dcterms:modified xsi:type="dcterms:W3CDTF">2026-06-03T10:51:10Z</dcterms:modified>
</cp:coreProperties>
</file>