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2677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495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68958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18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747565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286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811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783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8602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299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291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A497A33A-9339-4AF2-9EC0-D77AF3CE5D43}" type="datetimeFigureOut">
              <a:rPr lang="lv-LV" smtClean="0"/>
              <a:t>13.09.2023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32F59C7F-D163-4201-B319-6B4838D74BDA}" type="slidenum">
              <a:rPr lang="lv-LV" smtClean="0"/>
              <a:t>‹#›</a:t>
            </a:fld>
            <a:endParaRPr lang="lv-LV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4869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81891"/>
            <a:ext cx="12191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endParaRPr lang="lv-LV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33501" y="2322644"/>
            <a:ext cx="6724996" cy="748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err="1" smtClean="0"/>
              <a:t>username</a:t>
            </a:r>
            <a:endParaRPr lang="lv-LV" dirty="0"/>
          </a:p>
        </p:txBody>
      </p:sp>
      <p:sp>
        <p:nvSpPr>
          <p:cNvPr id="8" name="Rectangle 7"/>
          <p:cNvSpPr/>
          <p:nvPr/>
        </p:nvSpPr>
        <p:spPr>
          <a:xfrm>
            <a:off x="2733501" y="3949768"/>
            <a:ext cx="6724996" cy="748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err="1" smtClean="0"/>
              <a:t>passsword</a:t>
            </a:r>
            <a:endParaRPr lang="lv-LV" dirty="0"/>
          </a:p>
        </p:txBody>
      </p:sp>
      <p:sp>
        <p:nvSpPr>
          <p:cNvPr id="6" name="Rectangle 5"/>
          <p:cNvSpPr/>
          <p:nvPr/>
        </p:nvSpPr>
        <p:spPr>
          <a:xfrm>
            <a:off x="4790207" y="5576892"/>
            <a:ext cx="2611583" cy="3906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Ejam iekšā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66321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81891"/>
            <a:ext cx="12191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endParaRPr lang="lv-LV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39" y="1593295"/>
            <a:ext cx="11247120" cy="54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rgbClr val="FF0000"/>
                </a:solidFill>
              </a:rPr>
              <a:t>Sākums</a:t>
            </a:r>
            <a:r>
              <a:rPr lang="lv-LV" dirty="0" smtClean="0"/>
              <a:t>		Ievadīt preci	Izvadīt preci	Dzēst preci	 Preču katalogs 	Iziet</a:t>
            </a:r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-9695" y="3668683"/>
            <a:ext cx="121919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Esi sveicināts mūsu superīgajā aplikācijā &lt;3</a:t>
            </a:r>
            <a:endParaRPr lang="lv-LV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8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81891"/>
            <a:ext cx="12191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endParaRPr lang="lv-LV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39" y="1593295"/>
            <a:ext cx="11247120" cy="54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Sākums		</a:t>
            </a:r>
            <a:r>
              <a:rPr lang="lv-LV" dirty="0" smtClean="0">
                <a:solidFill>
                  <a:srgbClr val="FF0000"/>
                </a:solidFill>
              </a:rPr>
              <a:t>Ievadīt preci</a:t>
            </a:r>
            <a:r>
              <a:rPr lang="lv-LV" dirty="0" smtClean="0"/>
              <a:t>	Izvadīt preci	Dzēst preci	Preču katalogs	Iziet</a:t>
            </a:r>
            <a:endParaRPr lang="lv-LV" dirty="0"/>
          </a:p>
        </p:txBody>
      </p:sp>
      <p:sp>
        <p:nvSpPr>
          <p:cNvPr id="2" name="Rectangle 1"/>
          <p:cNvSpPr/>
          <p:nvPr/>
        </p:nvSpPr>
        <p:spPr>
          <a:xfrm>
            <a:off x="472436" y="2600499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Preces </a:t>
            </a:r>
            <a:r>
              <a:rPr lang="lv-LV" sz="1200" dirty="0" err="1" smtClean="0"/>
              <a:t>katagorija</a:t>
            </a:r>
            <a:endParaRPr lang="lv-LV" sz="1200" dirty="0"/>
          </a:p>
        </p:txBody>
      </p:sp>
      <p:sp>
        <p:nvSpPr>
          <p:cNvPr id="7" name="Rectangle 6"/>
          <p:cNvSpPr/>
          <p:nvPr/>
        </p:nvSpPr>
        <p:spPr>
          <a:xfrm>
            <a:off x="472437" y="3312622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Sērijas </a:t>
            </a:r>
            <a:r>
              <a:rPr lang="lv-LV" sz="1200" dirty="0" err="1" smtClean="0"/>
              <a:t>nummurs</a:t>
            </a:r>
            <a:endParaRPr lang="lv-LV" sz="1200" dirty="0"/>
          </a:p>
        </p:txBody>
      </p:sp>
      <p:sp>
        <p:nvSpPr>
          <p:cNvPr id="9" name="Rectangle 8"/>
          <p:cNvSpPr/>
          <p:nvPr/>
        </p:nvSpPr>
        <p:spPr>
          <a:xfrm>
            <a:off x="472439" y="4024745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smtClean="0"/>
              <a:t>Nosaukums</a:t>
            </a:r>
            <a:endParaRPr lang="lv-LV" sz="1200"/>
          </a:p>
        </p:txBody>
      </p:sp>
      <p:sp>
        <p:nvSpPr>
          <p:cNvPr id="10" name="Rectangle 9"/>
          <p:cNvSpPr/>
          <p:nvPr/>
        </p:nvSpPr>
        <p:spPr>
          <a:xfrm>
            <a:off x="472438" y="4736868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Daudzums</a:t>
            </a:r>
            <a:endParaRPr lang="lv-LV" sz="1200" dirty="0"/>
          </a:p>
        </p:txBody>
      </p:sp>
      <p:sp>
        <p:nvSpPr>
          <p:cNvPr id="3" name="Rectangle 2"/>
          <p:cNvSpPr/>
          <p:nvPr/>
        </p:nvSpPr>
        <p:spPr>
          <a:xfrm>
            <a:off x="5278582" y="2600499"/>
            <a:ext cx="4015047" cy="3239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Preču bilde</a:t>
            </a:r>
            <a:endParaRPr lang="lv-LV" dirty="0"/>
          </a:p>
        </p:txBody>
      </p:sp>
      <p:sp>
        <p:nvSpPr>
          <p:cNvPr id="12" name="Rectangle 11"/>
          <p:cNvSpPr/>
          <p:nvPr/>
        </p:nvSpPr>
        <p:spPr>
          <a:xfrm>
            <a:off x="9107976" y="6172191"/>
            <a:ext cx="2611583" cy="3906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err="1" smtClean="0"/>
              <a:t>Super</a:t>
            </a:r>
            <a:r>
              <a:rPr lang="lv-LV" sz="1200" dirty="0" smtClean="0"/>
              <a:t>, liec datubāzē!</a:t>
            </a:r>
            <a:endParaRPr lang="lv-LV" sz="1200" dirty="0"/>
          </a:p>
        </p:txBody>
      </p:sp>
      <p:sp>
        <p:nvSpPr>
          <p:cNvPr id="13" name="Rectangle 12"/>
          <p:cNvSpPr/>
          <p:nvPr/>
        </p:nvSpPr>
        <p:spPr>
          <a:xfrm>
            <a:off x="472436" y="5448991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Reģistrācijas laiks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117001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81891"/>
            <a:ext cx="12191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endParaRPr lang="lv-LV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39" y="1593295"/>
            <a:ext cx="11247120" cy="54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Sākums		Ievadīt preci	</a:t>
            </a:r>
            <a:r>
              <a:rPr lang="lv-LV" dirty="0" smtClean="0">
                <a:solidFill>
                  <a:srgbClr val="FF0000"/>
                </a:solidFill>
              </a:rPr>
              <a:t>Izvadīt preci</a:t>
            </a:r>
            <a:r>
              <a:rPr lang="lv-LV" dirty="0" smtClean="0"/>
              <a:t>	Dzēst preci	 Preču katalogs 	Iziet</a:t>
            </a:r>
            <a:endParaRPr lang="lv-LV" dirty="0"/>
          </a:p>
        </p:txBody>
      </p:sp>
      <p:sp>
        <p:nvSpPr>
          <p:cNvPr id="4" name="Rectangle 3"/>
          <p:cNvSpPr/>
          <p:nvPr/>
        </p:nvSpPr>
        <p:spPr>
          <a:xfrm>
            <a:off x="472436" y="2600499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Preces </a:t>
            </a:r>
            <a:r>
              <a:rPr lang="lv-LV" sz="1200" dirty="0" err="1" smtClean="0"/>
              <a:t>katagorija</a:t>
            </a:r>
            <a:endParaRPr lang="lv-LV" sz="1200" dirty="0"/>
          </a:p>
        </p:txBody>
      </p:sp>
      <p:sp>
        <p:nvSpPr>
          <p:cNvPr id="6" name="Rectangle 5"/>
          <p:cNvSpPr/>
          <p:nvPr/>
        </p:nvSpPr>
        <p:spPr>
          <a:xfrm>
            <a:off x="472437" y="3312622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Sērijas </a:t>
            </a:r>
            <a:r>
              <a:rPr lang="lv-LV" sz="1200" dirty="0" err="1" smtClean="0"/>
              <a:t>nummurs</a:t>
            </a:r>
            <a:endParaRPr lang="lv-LV" sz="1200" dirty="0"/>
          </a:p>
        </p:txBody>
      </p:sp>
      <p:sp>
        <p:nvSpPr>
          <p:cNvPr id="7" name="Rectangle 6"/>
          <p:cNvSpPr/>
          <p:nvPr/>
        </p:nvSpPr>
        <p:spPr>
          <a:xfrm>
            <a:off x="472439" y="4024745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smtClean="0"/>
              <a:t>Nosaukums</a:t>
            </a:r>
            <a:endParaRPr lang="lv-LV" sz="1200"/>
          </a:p>
        </p:txBody>
      </p:sp>
      <p:sp>
        <p:nvSpPr>
          <p:cNvPr id="9" name="Rectangle 8"/>
          <p:cNvSpPr/>
          <p:nvPr/>
        </p:nvSpPr>
        <p:spPr>
          <a:xfrm>
            <a:off x="472438" y="4736868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Daudzums</a:t>
            </a:r>
            <a:endParaRPr lang="lv-LV" sz="1200" dirty="0"/>
          </a:p>
        </p:txBody>
      </p:sp>
      <p:sp>
        <p:nvSpPr>
          <p:cNvPr id="10" name="Rectangle 9"/>
          <p:cNvSpPr/>
          <p:nvPr/>
        </p:nvSpPr>
        <p:spPr>
          <a:xfrm>
            <a:off x="9107976" y="6172191"/>
            <a:ext cx="2611583" cy="3906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err="1" smtClean="0"/>
              <a:t>Super</a:t>
            </a:r>
            <a:r>
              <a:rPr lang="lv-LV" sz="1200" dirty="0" smtClean="0"/>
              <a:t>, prece atdota!</a:t>
            </a:r>
            <a:endParaRPr lang="lv-LV" sz="1200" dirty="0"/>
          </a:p>
        </p:txBody>
      </p:sp>
      <p:sp>
        <p:nvSpPr>
          <p:cNvPr id="11" name="Rectangle 10"/>
          <p:cNvSpPr/>
          <p:nvPr/>
        </p:nvSpPr>
        <p:spPr>
          <a:xfrm>
            <a:off x="5278582" y="2600499"/>
            <a:ext cx="4015047" cy="3239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Preču bilde</a:t>
            </a:r>
            <a:endParaRPr lang="lv-LV" dirty="0"/>
          </a:p>
        </p:txBody>
      </p:sp>
      <p:sp>
        <p:nvSpPr>
          <p:cNvPr id="12" name="Rectangle 11"/>
          <p:cNvSpPr/>
          <p:nvPr/>
        </p:nvSpPr>
        <p:spPr>
          <a:xfrm>
            <a:off x="472435" y="5454530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Izvadīšanas laiks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2434" y="6172192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Piezīmes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340905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81891"/>
            <a:ext cx="12191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endParaRPr lang="lv-LV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39" y="1593295"/>
            <a:ext cx="11247120" cy="54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Sākums		Ievadīt preci	Izvadīt preci	</a:t>
            </a:r>
            <a:r>
              <a:rPr lang="lv-LV" dirty="0" smtClean="0">
                <a:solidFill>
                  <a:srgbClr val="FF0000"/>
                </a:solidFill>
              </a:rPr>
              <a:t>Dzēst preci	</a:t>
            </a:r>
            <a:r>
              <a:rPr lang="lv-LV" dirty="0" smtClean="0"/>
              <a:t> Preču katalogs 	Iziet</a:t>
            </a:r>
            <a:endParaRPr lang="lv-LV" dirty="0"/>
          </a:p>
        </p:txBody>
      </p:sp>
      <p:sp>
        <p:nvSpPr>
          <p:cNvPr id="4" name="Rectangle 3"/>
          <p:cNvSpPr/>
          <p:nvPr/>
        </p:nvSpPr>
        <p:spPr>
          <a:xfrm>
            <a:off x="472436" y="2600499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Preces </a:t>
            </a:r>
            <a:r>
              <a:rPr lang="lv-LV" sz="1200" dirty="0" err="1" smtClean="0"/>
              <a:t>katagorija</a:t>
            </a:r>
            <a:endParaRPr lang="lv-LV" sz="1200" dirty="0"/>
          </a:p>
        </p:txBody>
      </p:sp>
      <p:sp>
        <p:nvSpPr>
          <p:cNvPr id="6" name="Rectangle 5"/>
          <p:cNvSpPr/>
          <p:nvPr/>
        </p:nvSpPr>
        <p:spPr>
          <a:xfrm>
            <a:off x="472437" y="3312622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Sērijas </a:t>
            </a:r>
            <a:r>
              <a:rPr lang="lv-LV" sz="1200" dirty="0" err="1" smtClean="0"/>
              <a:t>nummurs</a:t>
            </a:r>
            <a:endParaRPr lang="lv-LV" sz="1200" dirty="0"/>
          </a:p>
        </p:txBody>
      </p:sp>
      <p:sp>
        <p:nvSpPr>
          <p:cNvPr id="7" name="Rectangle 6"/>
          <p:cNvSpPr/>
          <p:nvPr/>
        </p:nvSpPr>
        <p:spPr>
          <a:xfrm>
            <a:off x="472439" y="4024745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smtClean="0"/>
              <a:t>Nosaukums</a:t>
            </a:r>
            <a:endParaRPr lang="lv-LV" sz="1200"/>
          </a:p>
        </p:txBody>
      </p:sp>
      <p:sp>
        <p:nvSpPr>
          <p:cNvPr id="9" name="Rectangle 8"/>
          <p:cNvSpPr/>
          <p:nvPr/>
        </p:nvSpPr>
        <p:spPr>
          <a:xfrm>
            <a:off x="472438" y="4736868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Daudzums</a:t>
            </a:r>
            <a:endParaRPr lang="lv-LV" sz="1200" dirty="0"/>
          </a:p>
        </p:txBody>
      </p:sp>
      <p:sp>
        <p:nvSpPr>
          <p:cNvPr id="11" name="Rectangle 10"/>
          <p:cNvSpPr/>
          <p:nvPr/>
        </p:nvSpPr>
        <p:spPr>
          <a:xfrm>
            <a:off x="5278582" y="2600499"/>
            <a:ext cx="4015047" cy="3239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Preču bilde</a:t>
            </a:r>
            <a:endParaRPr lang="lv-LV" dirty="0"/>
          </a:p>
        </p:txBody>
      </p:sp>
      <p:sp>
        <p:nvSpPr>
          <p:cNvPr id="12" name="Rectangle 11"/>
          <p:cNvSpPr/>
          <p:nvPr/>
        </p:nvSpPr>
        <p:spPr>
          <a:xfrm>
            <a:off x="9107976" y="6172191"/>
            <a:ext cx="2611583" cy="3906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err="1" smtClean="0"/>
              <a:t>Super</a:t>
            </a:r>
            <a:r>
              <a:rPr lang="lv-LV" sz="1200" dirty="0" smtClean="0"/>
              <a:t>, ņem ārā no datubāzēs!</a:t>
            </a:r>
            <a:endParaRPr lang="lv-LV" sz="1200" dirty="0"/>
          </a:p>
        </p:txBody>
      </p:sp>
      <p:sp>
        <p:nvSpPr>
          <p:cNvPr id="13" name="Rectangle 12"/>
          <p:cNvSpPr/>
          <p:nvPr/>
        </p:nvSpPr>
        <p:spPr>
          <a:xfrm>
            <a:off x="472436" y="5448991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Dzēšanas laiks</a:t>
            </a:r>
            <a:endParaRPr lang="lv-LV" sz="1200" dirty="0"/>
          </a:p>
        </p:txBody>
      </p:sp>
      <p:sp>
        <p:nvSpPr>
          <p:cNvPr id="14" name="Rectangle 13"/>
          <p:cNvSpPr/>
          <p:nvPr/>
        </p:nvSpPr>
        <p:spPr>
          <a:xfrm>
            <a:off x="472436" y="6161114"/>
            <a:ext cx="2611583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Piezīmes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416347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81891"/>
            <a:ext cx="12191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endParaRPr lang="lv-LV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39" y="1593295"/>
            <a:ext cx="11247120" cy="54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>
                <a:solidFill>
                  <a:schemeClr val="tx1"/>
                </a:solidFill>
              </a:rPr>
              <a:t>Sākums		Ievadīt preci	Izvadīt preci	Dzēst preci	 </a:t>
            </a:r>
            <a:r>
              <a:rPr lang="lv-LV" dirty="0" smtClean="0">
                <a:solidFill>
                  <a:srgbClr val="FF0000"/>
                </a:solidFill>
              </a:rPr>
              <a:t>Preču katalogs</a:t>
            </a:r>
            <a:r>
              <a:rPr lang="lv-LV" dirty="0" smtClean="0">
                <a:solidFill>
                  <a:schemeClr val="tx1"/>
                </a:solidFill>
              </a:rPr>
              <a:t> 	Iziet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8364" y="2353888"/>
            <a:ext cx="5775269" cy="390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200" dirty="0" smtClean="0"/>
              <a:t>Sērijas numurs / Nosaukums</a:t>
            </a:r>
            <a:endParaRPr lang="lv-LV" sz="1200" dirty="0"/>
          </a:p>
        </p:txBody>
      </p:sp>
      <p:sp>
        <p:nvSpPr>
          <p:cNvPr id="7" name="Rectangle 6"/>
          <p:cNvSpPr/>
          <p:nvPr/>
        </p:nvSpPr>
        <p:spPr>
          <a:xfrm>
            <a:off x="472439" y="3157453"/>
            <a:ext cx="799408" cy="6082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Preču bilde</a:t>
            </a:r>
            <a:endParaRPr lang="lv-LV" dirty="0"/>
          </a:p>
        </p:txBody>
      </p:sp>
      <p:sp>
        <p:nvSpPr>
          <p:cNvPr id="13" name="Rectangle 12"/>
          <p:cNvSpPr/>
          <p:nvPr/>
        </p:nvSpPr>
        <p:spPr>
          <a:xfrm>
            <a:off x="1594653" y="3266210"/>
            <a:ext cx="10124906" cy="3906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200" dirty="0" smtClean="0"/>
              <a:t>Informācija: Preču </a:t>
            </a:r>
            <a:r>
              <a:rPr lang="lv-LV" sz="1200" dirty="0" err="1" smtClean="0"/>
              <a:t>katagroja</a:t>
            </a:r>
            <a:r>
              <a:rPr lang="lv-LV" sz="1200" dirty="0" smtClean="0"/>
              <a:t>; Sērijas </a:t>
            </a:r>
            <a:r>
              <a:rPr lang="lv-LV" sz="1200" dirty="0" err="1" smtClean="0"/>
              <a:t>nummurs</a:t>
            </a:r>
            <a:r>
              <a:rPr lang="lv-LV" sz="1200" dirty="0" smtClean="0"/>
              <a:t>; Nosaukums; Reģistrācijas laiks.</a:t>
            </a:r>
            <a:endParaRPr lang="lv-LV" sz="1200" dirty="0"/>
          </a:p>
        </p:txBody>
      </p:sp>
      <p:sp>
        <p:nvSpPr>
          <p:cNvPr id="16" name="Rectangle 15"/>
          <p:cNvSpPr/>
          <p:nvPr/>
        </p:nvSpPr>
        <p:spPr>
          <a:xfrm>
            <a:off x="472439" y="3941620"/>
            <a:ext cx="799408" cy="6082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Preču bilde</a:t>
            </a:r>
            <a:endParaRPr lang="lv-LV" dirty="0"/>
          </a:p>
        </p:txBody>
      </p:sp>
      <p:sp>
        <p:nvSpPr>
          <p:cNvPr id="17" name="Rectangle 16"/>
          <p:cNvSpPr/>
          <p:nvPr/>
        </p:nvSpPr>
        <p:spPr>
          <a:xfrm>
            <a:off x="1594653" y="4050377"/>
            <a:ext cx="10124906" cy="3906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200" dirty="0" smtClean="0"/>
              <a:t>Informācija: Preču </a:t>
            </a:r>
            <a:r>
              <a:rPr lang="lv-LV" sz="1200" dirty="0" err="1" smtClean="0"/>
              <a:t>katagroja</a:t>
            </a:r>
            <a:r>
              <a:rPr lang="lv-LV" sz="1200" dirty="0" smtClean="0"/>
              <a:t>; Sērijas </a:t>
            </a:r>
            <a:r>
              <a:rPr lang="lv-LV" sz="1200" dirty="0" err="1" smtClean="0"/>
              <a:t>nummurs</a:t>
            </a:r>
            <a:r>
              <a:rPr lang="lv-LV" sz="1200" dirty="0" smtClean="0"/>
              <a:t>; Nosaukums; Reģistrācijas laiks.</a:t>
            </a:r>
            <a:endParaRPr lang="lv-LV" sz="1200" dirty="0"/>
          </a:p>
        </p:txBody>
      </p:sp>
      <p:sp>
        <p:nvSpPr>
          <p:cNvPr id="18" name="Rectangle 17"/>
          <p:cNvSpPr/>
          <p:nvPr/>
        </p:nvSpPr>
        <p:spPr>
          <a:xfrm>
            <a:off x="472439" y="4725787"/>
            <a:ext cx="799408" cy="6082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Preču bilde</a:t>
            </a:r>
            <a:endParaRPr lang="lv-LV" dirty="0"/>
          </a:p>
        </p:txBody>
      </p:sp>
      <p:sp>
        <p:nvSpPr>
          <p:cNvPr id="19" name="Rectangle 18"/>
          <p:cNvSpPr/>
          <p:nvPr/>
        </p:nvSpPr>
        <p:spPr>
          <a:xfrm>
            <a:off x="1594653" y="4834544"/>
            <a:ext cx="10124906" cy="3906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200" dirty="0" smtClean="0"/>
              <a:t>Informācija: Preču </a:t>
            </a:r>
            <a:r>
              <a:rPr lang="lv-LV" sz="1200" dirty="0" err="1" smtClean="0"/>
              <a:t>katagroja</a:t>
            </a:r>
            <a:r>
              <a:rPr lang="lv-LV" sz="1200" dirty="0" smtClean="0"/>
              <a:t>; Sērijas </a:t>
            </a:r>
            <a:r>
              <a:rPr lang="lv-LV" sz="1200" dirty="0" err="1" smtClean="0"/>
              <a:t>nummurs</a:t>
            </a:r>
            <a:r>
              <a:rPr lang="lv-LV" sz="1200" dirty="0" smtClean="0"/>
              <a:t>; Nosaukums; Reģistrācijas laiks.</a:t>
            </a:r>
            <a:endParaRPr lang="lv-LV" sz="1200" dirty="0"/>
          </a:p>
        </p:txBody>
      </p:sp>
      <p:sp>
        <p:nvSpPr>
          <p:cNvPr id="20" name="Rectangle 19"/>
          <p:cNvSpPr/>
          <p:nvPr/>
        </p:nvSpPr>
        <p:spPr>
          <a:xfrm>
            <a:off x="472439" y="5509954"/>
            <a:ext cx="799408" cy="6082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Preču bilde</a:t>
            </a:r>
            <a:endParaRPr lang="lv-LV" dirty="0"/>
          </a:p>
        </p:txBody>
      </p:sp>
      <p:sp>
        <p:nvSpPr>
          <p:cNvPr id="21" name="Rectangle 20"/>
          <p:cNvSpPr/>
          <p:nvPr/>
        </p:nvSpPr>
        <p:spPr>
          <a:xfrm>
            <a:off x="1594653" y="5618711"/>
            <a:ext cx="10124906" cy="3906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200" dirty="0" smtClean="0"/>
              <a:t>Informācija: Preču </a:t>
            </a:r>
            <a:r>
              <a:rPr lang="lv-LV" sz="1200" dirty="0" err="1" smtClean="0"/>
              <a:t>katagroja</a:t>
            </a:r>
            <a:r>
              <a:rPr lang="lv-LV" sz="1200" dirty="0" smtClean="0"/>
              <a:t>; Sērijas </a:t>
            </a:r>
            <a:r>
              <a:rPr lang="lv-LV" sz="1200" dirty="0" err="1" smtClean="0"/>
              <a:t>nummurs</a:t>
            </a:r>
            <a:r>
              <a:rPr lang="lv-LV" sz="1200" dirty="0" smtClean="0"/>
              <a:t>; Nosaukums; Reģistrācijas laiks.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145319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81891"/>
            <a:ext cx="12191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endParaRPr lang="lv-LV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39" y="1593295"/>
            <a:ext cx="11247120" cy="543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smtClean="0"/>
              <a:t>Sākums		Ievadīt preci	Izvadīt preci	Dzēst preci	 Preču katalogs 	</a:t>
            </a:r>
            <a:r>
              <a:rPr lang="lv-LV" dirty="0" smtClean="0">
                <a:solidFill>
                  <a:srgbClr val="FF0000"/>
                </a:solidFill>
              </a:rPr>
              <a:t>Iziet</a:t>
            </a:r>
            <a:endParaRPr lang="lv-LV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3668683"/>
            <a:ext cx="121919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Paldies, ka izmantoji mūsu superīgo aplikāciju &lt;3</a:t>
            </a:r>
            <a:endParaRPr lang="lv-LV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31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Headlines</Template>
  <TotalTime>58</TotalTime>
  <Words>146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Schoolbook</vt:lpstr>
      <vt:lpstr>Corbel</vt:lpstr>
      <vt:lpstr>Times New Roman</vt:lpstr>
      <vt:lpstr>Headlines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Students</dc:creator>
  <cp:lastModifiedBy>Students</cp:lastModifiedBy>
  <cp:revision>7</cp:revision>
  <dcterms:created xsi:type="dcterms:W3CDTF">2023-09-06T06:34:39Z</dcterms:created>
  <dcterms:modified xsi:type="dcterms:W3CDTF">2023-09-13T07:25:26Z</dcterms:modified>
</cp:coreProperties>
</file>