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7EF32-0809-438F-AD28-0DE73601B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5563B8-7913-440B-B05A-B4694E7A6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0FAB2-1EC6-4F70-9B9B-76F97D7E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82963-B0F9-47D4-8495-E0D82D4DB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2DBD6-A734-47C9-95B0-0394CC55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5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6CA94-E4A0-441C-8B72-FE976573B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65021F-8B87-4ADC-9EC7-95452DA42E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D657D-B74B-4082-9B14-E147F64EB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626CB-F443-4D18-8076-A24A85FD4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E2DC9-A98A-4859-AC10-418C6FC8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4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9A30E7-2277-44D2-8280-F7441DE67B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490E6-D088-4C31-BEC7-8CB96110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61B2-FA36-44F3-A679-13580C6D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A2DCB-C8DB-468A-B729-E2942249C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F7A62-3FE6-4C28-8EE3-2B5A2A865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BDB4D-FAD5-4825-A5C6-889B840A9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2B4EF-3591-4489-A517-37207136A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7C904-49A4-4545-81A1-D3340FDA0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70E9F-5EA0-4A51-A749-4E7BEB0FF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C30C5-6DE5-4664-8903-B080F3F0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43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EC6E3-2350-4FB3-8DD3-08E9FDA85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4A123-A019-41F1-AFFA-4A9C84247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B69EF-543C-463D-9449-ED69140F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B246B-D242-46C6-B0AF-33C80278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3FF27-7527-4697-869B-283EBD990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2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D711C-0556-47ED-9F6B-775388B08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B63DB-5CA2-43FF-85E2-554E8B15B8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4828E9-F0DA-4AF4-9D6E-0ABA1A899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B269A-F32F-41CD-A33F-D247B67D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7405A-D748-46F6-B835-91EBF75A8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311E3-D8B3-4B71-9E25-C83D1D873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68DAF-551A-4BCA-825A-64D400E5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2D539-CF95-4537-9E0E-55655BCCD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C8814-ADBA-4C52-AB67-8DB4A9C8A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D6C80D-E0BA-4493-99CF-43DECCC6B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0C9C0C-F819-45B8-B027-2BED3DB4A5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74991A-825A-4EDE-97A1-5328AE464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5E5D5A-FE8C-431E-8922-AF7097686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CD0880-2DF4-41B2-A6ED-486A0FFB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11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576A-099D-4074-A9F1-BB43FBCE4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2AC613-FCDC-4715-A09C-0BFE78A30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358447-9F95-467D-8480-4BECF326F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FCD5C1-4629-4889-A39A-BD852DC8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95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4B9B6B-7993-445C-8184-8AA80F87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98AC8C-471A-480C-9D8F-18809EFF3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11177-A872-4BFD-A982-BAF865C26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3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96E0-C940-4B1F-8A6C-B63A6449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1D7A3-BAED-4B03-A2F5-99D86A16A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BDDB9-6C33-49A0-8E8A-BAEC4A834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40401E-2981-4A83-A918-DA22328CE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4407A-B86D-4178-99B1-AC158C3EA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67990-B1FB-4314-94A3-26211E22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DE7E5-70FA-46BA-B6E5-5960BC5A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4ABB25-23FB-476C-A5F9-F06FC1A33C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62B93A-82FF-45B1-9B8E-054F60C2E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0F3A6-CD45-47F2-9062-4B27400D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903EF-C31F-44BD-917F-C7276098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E9B07-15B4-4008-A580-5D8750C1D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4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5CCF7-827A-4CB7-AF98-1A73BCA8B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DB6A0-0464-4191-8137-1E855B321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1EE86-A58C-476E-9CFE-1386E7B5A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ED545-9701-4B54-A370-482C3C4D73FE}" type="datetimeFigureOut">
              <a:rPr lang="en-US" smtClean="0"/>
              <a:t>11/14/2023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10AC3-51DE-42A5-ABDF-1128FA192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25AE1-8EF1-4870-8C8B-84ADFE75F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5FEDB-7EB4-4DA2-81C1-958313C20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9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C3516C-9B17-40B6-B0BB-0238B9D6D4C1}"/>
              </a:ext>
            </a:extLst>
          </p:cNvPr>
          <p:cNvSpPr/>
          <p:nvPr/>
        </p:nvSpPr>
        <p:spPr>
          <a:xfrm>
            <a:off x="1030941" y="699247"/>
            <a:ext cx="10058400" cy="556708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66D50C-4AE6-4728-A3E9-1DB90F211B91}"/>
              </a:ext>
            </a:extLst>
          </p:cNvPr>
          <p:cNvSpPr/>
          <p:nvPr/>
        </p:nvSpPr>
        <p:spPr>
          <a:xfrm>
            <a:off x="2958353" y="2142565"/>
            <a:ext cx="5925671" cy="266251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7A8C40-6F78-4A7B-ACD5-04AF587BA22F}"/>
              </a:ext>
            </a:extLst>
          </p:cNvPr>
          <p:cNvSpPr/>
          <p:nvPr/>
        </p:nvSpPr>
        <p:spPr>
          <a:xfrm>
            <a:off x="4805082" y="3240741"/>
            <a:ext cx="2232211" cy="3765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/>
              <a:t>Username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62D819F-56C5-4E95-ADA5-58136DEBA423}"/>
              </a:ext>
            </a:extLst>
          </p:cNvPr>
          <p:cNvSpPr/>
          <p:nvPr/>
        </p:nvSpPr>
        <p:spPr>
          <a:xfrm>
            <a:off x="4805082" y="3805517"/>
            <a:ext cx="2232211" cy="3765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/>
              <a:t>Password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06866F-1C5B-48FF-A976-013A343CFD98}"/>
              </a:ext>
            </a:extLst>
          </p:cNvPr>
          <p:cNvSpPr/>
          <p:nvPr/>
        </p:nvSpPr>
        <p:spPr>
          <a:xfrm>
            <a:off x="5316071" y="2492188"/>
            <a:ext cx="1192305" cy="3765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Login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732111-71A4-4CBB-B485-E0EC89F1D37F}"/>
              </a:ext>
            </a:extLst>
          </p:cNvPr>
          <p:cNvSpPr/>
          <p:nvPr/>
        </p:nvSpPr>
        <p:spPr>
          <a:xfrm>
            <a:off x="5325034" y="4305299"/>
            <a:ext cx="1192305" cy="3765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/>
              <a:t>Submit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09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32A36A-AF8B-4A6A-91BB-2958066E9B29}"/>
              </a:ext>
            </a:extLst>
          </p:cNvPr>
          <p:cNvSpPr/>
          <p:nvPr/>
        </p:nvSpPr>
        <p:spPr>
          <a:xfrm>
            <a:off x="1030941" y="699247"/>
            <a:ext cx="10058400" cy="556708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BD97B2-070C-4826-8BB8-C73994948FE2}"/>
              </a:ext>
            </a:extLst>
          </p:cNvPr>
          <p:cNvSpPr/>
          <p:nvPr/>
        </p:nvSpPr>
        <p:spPr>
          <a:xfrm>
            <a:off x="1030941" y="699247"/>
            <a:ext cx="1004047" cy="55670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B977F3-EDCD-4ED9-A9C8-2275FE5C42EE}"/>
              </a:ext>
            </a:extLst>
          </p:cNvPr>
          <p:cNvSpPr/>
          <p:nvPr/>
        </p:nvSpPr>
        <p:spPr>
          <a:xfrm>
            <a:off x="1165412" y="824753"/>
            <a:ext cx="762000" cy="286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Logo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31F2EC-4F33-40A1-85C1-2D219747F976}"/>
              </a:ext>
            </a:extLst>
          </p:cNvPr>
          <p:cNvSpPr/>
          <p:nvPr/>
        </p:nvSpPr>
        <p:spPr>
          <a:xfrm>
            <a:off x="1066799" y="184673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8065B2-76AE-4784-A1B8-28EAFC36AC13}"/>
              </a:ext>
            </a:extLst>
          </p:cNvPr>
          <p:cNvSpPr/>
          <p:nvPr/>
        </p:nvSpPr>
        <p:spPr>
          <a:xfrm>
            <a:off x="1066799" y="215153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A610506-668F-44A2-93DA-CC8784CF0384}"/>
              </a:ext>
            </a:extLst>
          </p:cNvPr>
          <p:cNvSpPr/>
          <p:nvPr/>
        </p:nvSpPr>
        <p:spPr>
          <a:xfrm>
            <a:off x="1066799" y="245633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9AA241-D5E0-4348-9214-56973BC3304B}"/>
              </a:ext>
            </a:extLst>
          </p:cNvPr>
          <p:cNvSpPr/>
          <p:nvPr/>
        </p:nvSpPr>
        <p:spPr>
          <a:xfrm>
            <a:off x="1066799" y="276113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04BAF0-E5A3-4437-8365-5CA888BC6418}"/>
              </a:ext>
            </a:extLst>
          </p:cNvPr>
          <p:cNvSpPr/>
          <p:nvPr/>
        </p:nvSpPr>
        <p:spPr>
          <a:xfrm>
            <a:off x="1066800" y="3065938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05AD9-E9B5-4DE1-886E-15A83630B2A6}"/>
              </a:ext>
            </a:extLst>
          </p:cNvPr>
          <p:cNvSpPr/>
          <p:nvPr/>
        </p:nvSpPr>
        <p:spPr>
          <a:xfrm>
            <a:off x="1066800" y="337074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BB3CBAD-0484-4557-B149-8B048FA85222}"/>
              </a:ext>
            </a:extLst>
          </p:cNvPr>
          <p:cNvSpPr/>
          <p:nvPr/>
        </p:nvSpPr>
        <p:spPr>
          <a:xfrm>
            <a:off x="1066799" y="367554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C905B7-FE08-40AC-A6A1-E3B6CBEEFBD1}"/>
              </a:ext>
            </a:extLst>
          </p:cNvPr>
          <p:cNvSpPr/>
          <p:nvPr/>
        </p:nvSpPr>
        <p:spPr>
          <a:xfrm>
            <a:off x="1066799" y="398034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4F37D3-BE95-4D30-AC60-F2D5AD563DB9}"/>
              </a:ext>
            </a:extLst>
          </p:cNvPr>
          <p:cNvSpPr/>
          <p:nvPr/>
        </p:nvSpPr>
        <p:spPr>
          <a:xfrm>
            <a:off x="2635624" y="1434357"/>
            <a:ext cx="2832847" cy="199464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A2B4D7C-78B6-4A4B-BEA6-32193389446C}"/>
              </a:ext>
            </a:extLst>
          </p:cNvPr>
          <p:cNvSpPr/>
          <p:nvPr/>
        </p:nvSpPr>
        <p:spPr>
          <a:xfrm>
            <a:off x="6571131" y="1483691"/>
            <a:ext cx="2832847" cy="199464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9AE666-F2D2-492A-A59E-23739BB142C6}"/>
              </a:ext>
            </a:extLst>
          </p:cNvPr>
          <p:cNvSpPr/>
          <p:nvPr/>
        </p:nvSpPr>
        <p:spPr>
          <a:xfrm>
            <a:off x="2635624" y="3783134"/>
            <a:ext cx="2832847" cy="199464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8E908D-E017-4D92-8415-3037D2204844}"/>
              </a:ext>
            </a:extLst>
          </p:cNvPr>
          <p:cNvSpPr/>
          <p:nvPr/>
        </p:nvSpPr>
        <p:spPr>
          <a:xfrm>
            <a:off x="6580096" y="3814487"/>
            <a:ext cx="2832847" cy="199464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5974CD-C579-42A9-8526-972F01ACF3C1}"/>
              </a:ext>
            </a:extLst>
          </p:cNvPr>
          <p:cNvSpPr/>
          <p:nvPr/>
        </p:nvSpPr>
        <p:spPr>
          <a:xfrm>
            <a:off x="1066798" y="1335741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Cart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0B923D9-42F3-4EFB-A207-DB79E6446856}"/>
              </a:ext>
            </a:extLst>
          </p:cNvPr>
          <p:cNvSpPr/>
          <p:nvPr/>
        </p:nvSpPr>
        <p:spPr>
          <a:xfrm>
            <a:off x="1080247" y="554020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Contact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A2C575-E230-4BB3-BAC4-08A77EFD9CEE}"/>
              </a:ext>
            </a:extLst>
          </p:cNvPr>
          <p:cNvSpPr/>
          <p:nvPr/>
        </p:nvSpPr>
        <p:spPr>
          <a:xfrm>
            <a:off x="1066798" y="5885355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/>
              <a:t>iziet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54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AAC7BEA-5E35-4F95-80D8-A7A0F589EE8A}"/>
              </a:ext>
            </a:extLst>
          </p:cNvPr>
          <p:cNvSpPr/>
          <p:nvPr/>
        </p:nvSpPr>
        <p:spPr>
          <a:xfrm>
            <a:off x="1030941" y="699247"/>
            <a:ext cx="10058400" cy="556708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BEBCF1-FFA8-437D-89F1-A82DAA105382}"/>
              </a:ext>
            </a:extLst>
          </p:cNvPr>
          <p:cNvSpPr/>
          <p:nvPr/>
        </p:nvSpPr>
        <p:spPr>
          <a:xfrm>
            <a:off x="1030941" y="699247"/>
            <a:ext cx="1004047" cy="55670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093182-BFDB-456A-8191-183CE65BF9B5}"/>
              </a:ext>
            </a:extLst>
          </p:cNvPr>
          <p:cNvSpPr/>
          <p:nvPr/>
        </p:nvSpPr>
        <p:spPr>
          <a:xfrm>
            <a:off x="1165412" y="824753"/>
            <a:ext cx="762000" cy="286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Logo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1CE695-7041-494D-9B99-1C57DDB2D761}"/>
              </a:ext>
            </a:extLst>
          </p:cNvPr>
          <p:cNvSpPr/>
          <p:nvPr/>
        </p:nvSpPr>
        <p:spPr>
          <a:xfrm>
            <a:off x="1066799" y="184673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6373EF-55FB-4593-9374-27DF26C91F82}"/>
              </a:ext>
            </a:extLst>
          </p:cNvPr>
          <p:cNvSpPr/>
          <p:nvPr/>
        </p:nvSpPr>
        <p:spPr>
          <a:xfrm>
            <a:off x="1066799" y="215153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63D71E-7ED1-48B8-BF7E-8BA9B42EF341}"/>
              </a:ext>
            </a:extLst>
          </p:cNvPr>
          <p:cNvSpPr/>
          <p:nvPr/>
        </p:nvSpPr>
        <p:spPr>
          <a:xfrm>
            <a:off x="1066799" y="245633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ED378F-5F35-480E-B677-A539734695CB}"/>
              </a:ext>
            </a:extLst>
          </p:cNvPr>
          <p:cNvSpPr/>
          <p:nvPr/>
        </p:nvSpPr>
        <p:spPr>
          <a:xfrm>
            <a:off x="1066799" y="276113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B43E0C-3236-4402-833F-EDABD200F82B}"/>
              </a:ext>
            </a:extLst>
          </p:cNvPr>
          <p:cNvSpPr/>
          <p:nvPr/>
        </p:nvSpPr>
        <p:spPr>
          <a:xfrm>
            <a:off x="1066800" y="3065938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30BF9C-BCBF-4759-A4F0-FDBE3153A06C}"/>
              </a:ext>
            </a:extLst>
          </p:cNvPr>
          <p:cNvSpPr/>
          <p:nvPr/>
        </p:nvSpPr>
        <p:spPr>
          <a:xfrm>
            <a:off x="1066800" y="337074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92C2BD-4DA9-491C-96E4-114E6F114ABD}"/>
              </a:ext>
            </a:extLst>
          </p:cNvPr>
          <p:cNvSpPr/>
          <p:nvPr/>
        </p:nvSpPr>
        <p:spPr>
          <a:xfrm>
            <a:off x="1066799" y="367554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207648-9228-4ACE-868A-220817A394D3}"/>
              </a:ext>
            </a:extLst>
          </p:cNvPr>
          <p:cNvSpPr/>
          <p:nvPr/>
        </p:nvSpPr>
        <p:spPr>
          <a:xfrm>
            <a:off x="1066799" y="398034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9A1B9B-4E43-405B-A870-580B3926FFA1}"/>
              </a:ext>
            </a:extLst>
          </p:cNvPr>
          <p:cNvSpPr/>
          <p:nvPr/>
        </p:nvSpPr>
        <p:spPr>
          <a:xfrm>
            <a:off x="2635624" y="1353681"/>
            <a:ext cx="3460376" cy="295834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72030F-97E5-4A04-B2A2-8D6D0EBA2144}"/>
              </a:ext>
            </a:extLst>
          </p:cNvPr>
          <p:cNvSpPr/>
          <p:nvPr/>
        </p:nvSpPr>
        <p:spPr>
          <a:xfrm>
            <a:off x="1066798" y="1335741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Cart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054A3A-B38D-4CF4-81DC-D6792B7E7C1A}"/>
              </a:ext>
            </a:extLst>
          </p:cNvPr>
          <p:cNvSpPr/>
          <p:nvPr/>
        </p:nvSpPr>
        <p:spPr>
          <a:xfrm>
            <a:off x="6580094" y="1353681"/>
            <a:ext cx="3460376" cy="29583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Preces info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FF039E5-A26C-48D1-BDD0-7C3D905D9DC3}"/>
              </a:ext>
            </a:extLst>
          </p:cNvPr>
          <p:cNvSpPr/>
          <p:nvPr/>
        </p:nvSpPr>
        <p:spPr>
          <a:xfrm>
            <a:off x="4944035" y="4724402"/>
            <a:ext cx="2232211" cy="37651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Pievienot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DAE82CA-55D9-4677-AFFD-EE4F197BD526}"/>
              </a:ext>
            </a:extLst>
          </p:cNvPr>
          <p:cNvSpPr/>
          <p:nvPr/>
        </p:nvSpPr>
        <p:spPr>
          <a:xfrm>
            <a:off x="1080247" y="554020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Contact</a:t>
            </a:r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C9C8F9-0E42-4BF0-8CCE-D6EDB7059ECD}"/>
              </a:ext>
            </a:extLst>
          </p:cNvPr>
          <p:cNvSpPr/>
          <p:nvPr/>
        </p:nvSpPr>
        <p:spPr>
          <a:xfrm>
            <a:off x="1066798" y="5885355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/>
              <a:t>iziet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294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C16B43-83A4-41AC-B15D-4861BD35E5D7}"/>
              </a:ext>
            </a:extLst>
          </p:cNvPr>
          <p:cNvSpPr/>
          <p:nvPr/>
        </p:nvSpPr>
        <p:spPr>
          <a:xfrm>
            <a:off x="1030941" y="699247"/>
            <a:ext cx="10058400" cy="556708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269350-1196-40DE-8C0E-786A925714BC}"/>
              </a:ext>
            </a:extLst>
          </p:cNvPr>
          <p:cNvSpPr/>
          <p:nvPr/>
        </p:nvSpPr>
        <p:spPr>
          <a:xfrm>
            <a:off x="1030941" y="699247"/>
            <a:ext cx="1004047" cy="556708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711F63-D6E8-4F66-B50A-C9AC52799C97}"/>
              </a:ext>
            </a:extLst>
          </p:cNvPr>
          <p:cNvSpPr/>
          <p:nvPr/>
        </p:nvSpPr>
        <p:spPr>
          <a:xfrm>
            <a:off x="1165412" y="824753"/>
            <a:ext cx="762000" cy="28687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Logo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2118D-5384-4D63-BE65-4D1A1B02A494}"/>
              </a:ext>
            </a:extLst>
          </p:cNvPr>
          <p:cNvSpPr/>
          <p:nvPr/>
        </p:nvSpPr>
        <p:spPr>
          <a:xfrm>
            <a:off x="1066799" y="184673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BE36F8-50B5-44CA-A9C5-75735C8B0AD7}"/>
              </a:ext>
            </a:extLst>
          </p:cNvPr>
          <p:cNvSpPr/>
          <p:nvPr/>
        </p:nvSpPr>
        <p:spPr>
          <a:xfrm>
            <a:off x="1066799" y="215153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BD2E71-96DD-4917-9FAB-C98F407142B6}"/>
              </a:ext>
            </a:extLst>
          </p:cNvPr>
          <p:cNvSpPr/>
          <p:nvPr/>
        </p:nvSpPr>
        <p:spPr>
          <a:xfrm>
            <a:off x="1066799" y="245633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1240FB-B99E-4A68-86C1-20E698AEE040}"/>
              </a:ext>
            </a:extLst>
          </p:cNvPr>
          <p:cNvSpPr/>
          <p:nvPr/>
        </p:nvSpPr>
        <p:spPr>
          <a:xfrm>
            <a:off x="1066799" y="276113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ACCF71-898A-43D0-AE51-DE9697351021}"/>
              </a:ext>
            </a:extLst>
          </p:cNvPr>
          <p:cNvSpPr/>
          <p:nvPr/>
        </p:nvSpPr>
        <p:spPr>
          <a:xfrm>
            <a:off x="1066800" y="3065938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985961-5223-4A60-9B67-93A772F5155E}"/>
              </a:ext>
            </a:extLst>
          </p:cNvPr>
          <p:cNvSpPr/>
          <p:nvPr/>
        </p:nvSpPr>
        <p:spPr>
          <a:xfrm>
            <a:off x="1066800" y="3370740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99FE47-DE30-4754-9649-0CD6786FB05F}"/>
              </a:ext>
            </a:extLst>
          </p:cNvPr>
          <p:cNvSpPr/>
          <p:nvPr/>
        </p:nvSpPr>
        <p:spPr>
          <a:xfrm>
            <a:off x="1066799" y="3675542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Ctegory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42C99E9-FB2A-4531-96AE-425D5AC118E6}"/>
              </a:ext>
            </a:extLst>
          </p:cNvPr>
          <p:cNvSpPr/>
          <p:nvPr/>
        </p:nvSpPr>
        <p:spPr>
          <a:xfrm>
            <a:off x="1066799" y="3980344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100" dirty="0" err="1"/>
              <a:t>subcategory</a:t>
            </a:r>
            <a:endParaRPr lang="en-US" sz="11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52C0313-C9A6-4758-98E0-8169AA1672D1}"/>
              </a:ext>
            </a:extLst>
          </p:cNvPr>
          <p:cNvSpPr/>
          <p:nvPr/>
        </p:nvSpPr>
        <p:spPr>
          <a:xfrm>
            <a:off x="1066798" y="1335741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Cart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9DB707-E02A-4DD8-B1EC-E077D6CDAE8A}"/>
              </a:ext>
            </a:extLst>
          </p:cNvPr>
          <p:cNvSpPr/>
          <p:nvPr/>
        </p:nvSpPr>
        <p:spPr>
          <a:xfrm>
            <a:off x="2348753" y="1532965"/>
            <a:ext cx="8462682" cy="42761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5073EF-3687-4157-90DE-A9039C563353}"/>
              </a:ext>
            </a:extLst>
          </p:cNvPr>
          <p:cNvSpPr/>
          <p:nvPr/>
        </p:nvSpPr>
        <p:spPr>
          <a:xfrm>
            <a:off x="2348753" y="1532965"/>
            <a:ext cx="8462682" cy="43927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                                                                Cena              </a:t>
            </a:r>
            <a:r>
              <a:rPr lang="lv-LV" dirty="0" err="1"/>
              <a:t>Dauzdums</a:t>
            </a:r>
            <a:r>
              <a:rPr lang="lv-LV" dirty="0"/>
              <a:t>       </a:t>
            </a:r>
            <a:r>
              <a:rPr lang="lv-LV" dirty="0" err="1"/>
              <a:t>Nonemt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880EA8-4769-4370-BDD0-7B92E658AB04}"/>
              </a:ext>
            </a:extLst>
          </p:cNvPr>
          <p:cNvSpPr/>
          <p:nvPr/>
        </p:nvSpPr>
        <p:spPr>
          <a:xfrm>
            <a:off x="2348753" y="1972235"/>
            <a:ext cx="8462682" cy="43927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                                                                Cena              </a:t>
            </a:r>
            <a:r>
              <a:rPr lang="lv-LV" dirty="0" err="1"/>
              <a:t>Dauzdums</a:t>
            </a:r>
            <a:r>
              <a:rPr lang="lv-LV" dirty="0"/>
              <a:t>       </a:t>
            </a:r>
            <a:r>
              <a:rPr lang="lv-LV" dirty="0" err="1"/>
              <a:t>Nonemt</a:t>
            </a:r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088AB6-A75D-48C6-A2DE-480BDF3BE934}"/>
              </a:ext>
            </a:extLst>
          </p:cNvPr>
          <p:cNvSpPr/>
          <p:nvPr/>
        </p:nvSpPr>
        <p:spPr>
          <a:xfrm>
            <a:off x="2348753" y="2411505"/>
            <a:ext cx="8462682" cy="43927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/>
              <a:t>Prece                                                                Cena              </a:t>
            </a:r>
            <a:r>
              <a:rPr lang="lv-LV" dirty="0" err="1"/>
              <a:t>Dauzdums</a:t>
            </a:r>
            <a:r>
              <a:rPr lang="lv-LV" dirty="0"/>
              <a:t>       </a:t>
            </a:r>
            <a:r>
              <a:rPr lang="lv-LV" dirty="0" err="1"/>
              <a:t>Nonemt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818B31-4248-4C37-8980-5C6BA30E06A0}"/>
              </a:ext>
            </a:extLst>
          </p:cNvPr>
          <p:cNvSpPr/>
          <p:nvPr/>
        </p:nvSpPr>
        <p:spPr>
          <a:xfrm>
            <a:off x="1080247" y="5540206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Contact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ED143E-9A55-45EC-A176-BCBD088467E8}"/>
              </a:ext>
            </a:extLst>
          </p:cNvPr>
          <p:cNvSpPr/>
          <p:nvPr/>
        </p:nvSpPr>
        <p:spPr>
          <a:xfrm>
            <a:off x="1066798" y="5885355"/>
            <a:ext cx="932329" cy="286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/>
              <a:t>iziet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039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60</Words>
  <Application>Microsoft Office PowerPoint</Application>
  <PresentationFormat>Widescreen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Raivo Šeluha</dc:creator>
  <cp:lastModifiedBy>Raivo Šeluha</cp:lastModifiedBy>
  <cp:revision>4</cp:revision>
  <dcterms:created xsi:type="dcterms:W3CDTF">2023-11-14T10:39:53Z</dcterms:created>
  <dcterms:modified xsi:type="dcterms:W3CDTF">2023-11-14T10:54:28Z</dcterms:modified>
</cp:coreProperties>
</file>